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356" r:id="rId3"/>
    <p:sldId id="258" r:id="rId4"/>
    <p:sldId id="435" r:id="rId5"/>
    <p:sldId id="437" r:id="rId6"/>
    <p:sldId id="438" r:id="rId7"/>
    <p:sldId id="440" r:id="rId8"/>
    <p:sldId id="439" r:id="rId9"/>
    <p:sldId id="267" r:id="rId10"/>
    <p:sldId id="352" r:id="rId11"/>
    <p:sldId id="328" r:id="rId12"/>
    <p:sldId id="324" r:id="rId13"/>
    <p:sldId id="341" r:id="rId14"/>
    <p:sldId id="348" r:id="rId15"/>
    <p:sldId id="340" r:id="rId16"/>
    <p:sldId id="275" r:id="rId17"/>
    <p:sldId id="349" r:id="rId18"/>
    <p:sldId id="344" r:id="rId19"/>
    <p:sldId id="351" r:id="rId20"/>
    <p:sldId id="342" r:id="rId21"/>
    <p:sldId id="347" r:id="rId22"/>
    <p:sldId id="354" r:id="rId23"/>
    <p:sldId id="350" r:id="rId24"/>
    <p:sldId id="343" r:id="rId25"/>
    <p:sldId id="355" r:id="rId26"/>
    <p:sldId id="329" r:id="rId27"/>
    <p:sldId id="306" r:id="rId28"/>
    <p:sldId id="433" r:id="rId29"/>
    <p:sldId id="436" r:id="rId30"/>
    <p:sldId id="43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3338"/>
    <a:srgbClr val="70707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A70AA2-4023-4D48-AB19-2B78D9776EC6}" v="188" dt="2020-03-01T22:48:25.7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86295" autoAdjust="0"/>
  </p:normalViewPr>
  <p:slideViewPr>
    <p:cSldViewPr snapToGrid="0">
      <p:cViewPr varScale="1">
        <p:scale>
          <a:sx n="102" d="100"/>
          <a:sy n="102" d="100"/>
        </p:scale>
        <p:origin x="120" y="120"/>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orge" userId="22d0b802-afc6-4b8f-ba57-7a855d96927f" providerId="ADAL" clId="{B3A70AA2-4023-4D48-AB19-2B78D9776EC6}"/>
    <pc:docChg chg="undo custSel addSld delSld modSld sldOrd">
      <pc:chgData name="George" userId="22d0b802-afc6-4b8f-ba57-7a855d96927f" providerId="ADAL" clId="{B3A70AA2-4023-4D48-AB19-2B78D9776EC6}" dt="2020-03-01T22:48:42.269" v="3295" actId="478"/>
      <pc:docMkLst>
        <pc:docMk/>
      </pc:docMkLst>
      <pc:sldChg chg="modSp">
        <pc:chgData name="George" userId="22d0b802-afc6-4b8f-ba57-7a855d96927f" providerId="ADAL" clId="{B3A70AA2-4023-4D48-AB19-2B78D9776EC6}" dt="2020-03-01T19:09:17.432" v="16" actId="20577"/>
        <pc:sldMkLst>
          <pc:docMk/>
          <pc:sldMk cId="355659117" sldId="256"/>
        </pc:sldMkLst>
        <pc:spChg chg="mod">
          <ac:chgData name="George" userId="22d0b802-afc6-4b8f-ba57-7a855d96927f" providerId="ADAL" clId="{B3A70AA2-4023-4D48-AB19-2B78D9776EC6}" dt="2020-03-01T19:09:17.432" v="16" actId="20577"/>
          <ac:spMkLst>
            <pc:docMk/>
            <pc:sldMk cId="355659117" sldId="256"/>
            <ac:spMk id="11" creationId="{00000000-0000-0000-0000-000000000000}"/>
          </ac:spMkLst>
        </pc:spChg>
      </pc:sldChg>
      <pc:sldChg chg="del">
        <pc:chgData name="George" userId="22d0b802-afc6-4b8f-ba57-7a855d96927f" providerId="ADAL" clId="{B3A70AA2-4023-4D48-AB19-2B78D9776EC6}" dt="2020-03-01T19:14:50.121" v="351" actId="47"/>
        <pc:sldMkLst>
          <pc:docMk/>
          <pc:sldMk cId="499476257" sldId="257"/>
        </pc:sldMkLst>
      </pc:sldChg>
      <pc:sldChg chg="modSp">
        <pc:chgData name="George" userId="22d0b802-afc6-4b8f-ba57-7a855d96927f" providerId="ADAL" clId="{B3A70AA2-4023-4D48-AB19-2B78D9776EC6}" dt="2020-03-01T19:12:27.748" v="198" actId="20577"/>
        <pc:sldMkLst>
          <pc:docMk/>
          <pc:sldMk cId="3830029867" sldId="258"/>
        </pc:sldMkLst>
        <pc:spChg chg="mod">
          <ac:chgData name="George" userId="22d0b802-afc6-4b8f-ba57-7a855d96927f" providerId="ADAL" clId="{B3A70AA2-4023-4D48-AB19-2B78D9776EC6}" dt="2020-03-01T19:12:27.748" v="198" actId="20577"/>
          <ac:spMkLst>
            <pc:docMk/>
            <pc:sldMk cId="3830029867" sldId="258"/>
            <ac:spMk id="3" creationId="{00000000-0000-0000-0000-000000000000}"/>
          </ac:spMkLst>
        </pc:spChg>
        <pc:spChg chg="mod">
          <ac:chgData name="George" userId="22d0b802-afc6-4b8f-ba57-7a855d96927f" providerId="ADAL" clId="{B3A70AA2-4023-4D48-AB19-2B78D9776EC6}" dt="2020-03-01T19:10:31.237" v="45" actId="14100"/>
          <ac:spMkLst>
            <pc:docMk/>
            <pc:sldMk cId="3830029867" sldId="258"/>
            <ac:spMk id="11" creationId="{00000000-0000-0000-0000-000000000000}"/>
          </ac:spMkLst>
        </pc:spChg>
      </pc:sldChg>
      <pc:sldChg chg="delSp modSp">
        <pc:chgData name="George" userId="22d0b802-afc6-4b8f-ba57-7a855d96927f" providerId="ADAL" clId="{B3A70AA2-4023-4D48-AB19-2B78D9776EC6}" dt="2020-03-01T19:18:32.076" v="607" actId="478"/>
        <pc:sldMkLst>
          <pc:docMk/>
          <pc:sldMk cId="841209864" sldId="259"/>
        </pc:sldMkLst>
        <pc:spChg chg="mod">
          <ac:chgData name="George" userId="22d0b802-afc6-4b8f-ba57-7a855d96927f" providerId="ADAL" clId="{B3A70AA2-4023-4D48-AB19-2B78D9776EC6}" dt="2020-03-01T19:18:08.233" v="542" actId="20577"/>
          <ac:spMkLst>
            <pc:docMk/>
            <pc:sldMk cId="841209864" sldId="259"/>
            <ac:spMk id="3" creationId="{00000000-0000-0000-0000-000000000000}"/>
          </ac:spMkLst>
        </pc:spChg>
        <pc:spChg chg="del mod">
          <ac:chgData name="George" userId="22d0b802-afc6-4b8f-ba57-7a855d96927f" providerId="ADAL" clId="{B3A70AA2-4023-4D48-AB19-2B78D9776EC6}" dt="2020-03-01T19:18:32.076" v="607" actId="478"/>
          <ac:spMkLst>
            <pc:docMk/>
            <pc:sldMk cId="841209864" sldId="259"/>
            <ac:spMk id="5" creationId="{00000000-0000-0000-0000-000000000000}"/>
          </ac:spMkLst>
        </pc:spChg>
        <pc:spChg chg="mod">
          <ac:chgData name="George" userId="22d0b802-afc6-4b8f-ba57-7a855d96927f" providerId="ADAL" clId="{B3A70AA2-4023-4D48-AB19-2B78D9776EC6}" dt="2020-03-01T19:17:36.839" v="461" actId="20577"/>
          <ac:spMkLst>
            <pc:docMk/>
            <pc:sldMk cId="841209864" sldId="259"/>
            <ac:spMk id="11" creationId="{00000000-0000-0000-0000-000000000000}"/>
          </ac:spMkLst>
        </pc:spChg>
      </pc:sldChg>
      <pc:sldChg chg="modSp ord">
        <pc:chgData name="George" userId="22d0b802-afc6-4b8f-ba57-7a855d96927f" providerId="ADAL" clId="{B3A70AA2-4023-4D48-AB19-2B78D9776EC6}" dt="2020-03-01T22:37:53.324" v="3074" actId="113"/>
        <pc:sldMkLst>
          <pc:docMk/>
          <pc:sldMk cId="2727705481" sldId="260"/>
        </pc:sldMkLst>
        <pc:spChg chg="mod">
          <ac:chgData name="George" userId="22d0b802-afc6-4b8f-ba57-7a855d96927f" providerId="ADAL" clId="{B3A70AA2-4023-4D48-AB19-2B78D9776EC6}" dt="2020-03-01T22:37:53.324" v="3074" actId="113"/>
          <ac:spMkLst>
            <pc:docMk/>
            <pc:sldMk cId="2727705481" sldId="260"/>
            <ac:spMk id="3" creationId="{00000000-0000-0000-0000-000000000000}"/>
          </ac:spMkLst>
        </pc:spChg>
      </pc:sldChg>
      <pc:sldChg chg="ord">
        <pc:chgData name="George" userId="22d0b802-afc6-4b8f-ba57-7a855d96927f" providerId="ADAL" clId="{B3A70AA2-4023-4D48-AB19-2B78D9776EC6}" dt="2020-03-01T20:14:42.478" v="810"/>
        <pc:sldMkLst>
          <pc:docMk/>
          <pc:sldMk cId="3672653518" sldId="261"/>
        </pc:sldMkLst>
      </pc:sldChg>
      <pc:sldChg chg="addSp delSp modSp ord">
        <pc:chgData name="George" userId="22d0b802-afc6-4b8f-ba57-7a855d96927f" providerId="ADAL" clId="{B3A70AA2-4023-4D48-AB19-2B78D9776EC6}" dt="2020-03-01T21:51:08.343" v="2077" actId="2711"/>
        <pc:sldMkLst>
          <pc:docMk/>
          <pc:sldMk cId="1112245587" sldId="262"/>
        </pc:sldMkLst>
        <pc:spChg chg="add mod">
          <ac:chgData name="George" userId="22d0b802-afc6-4b8f-ba57-7a855d96927f" providerId="ADAL" clId="{B3A70AA2-4023-4D48-AB19-2B78D9776EC6}" dt="2020-03-01T21:50:48.086" v="2073" actId="2711"/>
          <ac:spMkLst>
            <pc:docMk/>
            <pc:sldMk cId="1112245587" sldId="262"/>
            <ac:spMk id="7" creationId="{D376EA13-BCEE-43B3-8E86-F1CBBCD78DD3}"/>
          </ac:spMkLst>
        </pc:spChg>
        <pc:spChg chg="add mod">
          <ac:chgData name="George" userId="22d0b802-afc6-4b8f-ba57-7a855d96927f" providerId="ADAL" clId="{B3A70AA2-4023-4D48-AB19-2B78D9776EC6}" dt="2020-03-01T21:51:03.256" v="2076" actId="1076"/>
          <ac:spMkLst>
            <pc:docMk/>
            <pc:sldMk cId="1112245587" sldId="262"/>
            <ac:spMk id="8" creationId="{D5D551EF-531E-4F42-8A45-A6960E04FFBE}"/>
          </ac:spMkLst>
        </pc:spChg>
        <pc:spChg chg="add mod">
          <ac:chgData name="George" userId="22d0b802-afc6-4b8f-ba57-7a855d96927f" providerId="ADAL" clId="{B3A70AA2-4023-4D48-AB19-2B78D9776EC6}" dt="2020-03-01T21:51:08.343" v="2077" actId="2711"/>
          <ac:spMkLst>
            <pc:docMk/>
            <pc:sldMk cId="1112245587" sldId="262"/>
            <ac:spMk id="9" creationId="{8375D8C4-63A1-406B-9628-744EA68BF3A2}"/>
          </ac:spMkLst>
        </pc:spChg>
        <pc:spChg chg="mod">
          <ac:chgData name="George" userId="22d0b802-afc6-4b8f-ba57-7a855d96927f" providerId="ADAL" clId="{B3A70AA2-4023-4D48-AB19-2B78D9776EC6}" dt="2020-03-01T21:36:34.727" v="1761" actId="20577"/>
          <ac:spMkLst>
            <pc:docMk/>
            <pc:sldMk cId="1112245587" sldId="262"/>
            <ac:spMk id="11" creationId="{00000000-0000-0000-0000-000000000000}"/>
          </ac:spMkLst>
        </pc:spChg>
        <pc:graphicFrameChg chg="add del">
          <ac:chgData name="George" userId="22d0b802-afc6-4b8f-ba57-7a855d96927f" providerId="ADAL" clId="{B3A70AA2-4023-4D48-AB19-2B78D9776EC6}" dt="2020-03-01T21:43:20.228" v="1982"/>
          <ac:graphicFrameMkLst>
            <pc:docMk/>
            <pc:sldMk cId="1112245587" sldId="262"/>
            <ac:graphicFrameMk id="2" creationId="{09C91308-157B-4129-94AA-3FC557D92BBA}"/>
          </ac:graphicFrameMkLst>
        </pc:graphicFrameChg>
        <pc:graphicFrameChg chg="add del">
          <ac:chgData name="George" userId="22d0b802-afc6-4b8f-ba57-7a855d96927f" providerId="ADAL" clId="{B3A70AA2-4023-4D48-AB19-2B78D9776EC6}" dt="2020-03-01T21:43:28.190" v="1984"/>
          <ac:graphicFrameMkLst>
            <pc:docMk/>
            <pc:sldMk cId="1112245587" sldId="262"/>
            <ac:graphicFrameMk id="3" creationId="{DC22D981-7CA5-4694-A432-34BBFD91CB9C}"/>
          </ac:graphicFrameMkLst>
        </pc:graphicFrameChg>
        <pc:graphicFrameChg chg="mod modGraphic">
          <ac:chgData name="George" userId="22d0b802-afc6-4b8f-ba57-7a855d96927f" providerId="ADAL" clId="{B3A70AA2-4023-4D48-AB19-2B78D9776EC6}" dt="2020-03-01T21:47:58.645" v="2012" actId="14100"/>
          <ac:graphicFrameMkLst>
            <pc:docMk/>
            <pc:sldMk cId="1112245587" sldId="262"/>
            <ac:graphicFrameMk id="4" creationId="{00000000-0000-0000-0000-000000000000}"/>
          </ac:graphicFrameMkLst>
        </pc:graphicFrameChg>
      </pc:sldChg>
      <pc:sldChg chg="modSp add">
        <pc:chgData name="George" userId="22d0b802-afc6-4b8f-ba57-7a855d96927f" providerId="ADAL" clId="{B3A70AA2-4023-4D48-AB19-2B78D9776EC6}" dt="2020-03-01T19:13:01.729" v="294" actId="20577"/>
        <pc:sldMkLst>
          <pc:docMk/>
          <pc:sldMk cId="3088404701" sldId="266"/>
        </pc:sldMkLst>
        <pc:spChg chg="mod">
          <ac:chgData name="George" userId="22d0b802-afc6-4b8f-ba57-7a855d96927f" providerId="ADAL" clId="{B3A70AA2-4023-4D48-AB19-2B78D9776EC6}" dt="2020-03-01T19:13:01.729" v="294" actId="20577"/>
          <ac:spMkLst>
            <pc:docMk/>
            <pc:sldMk cId="3088404701" sldId="266"/>
            <ac:spMk id="3" creationId="{00000000-0000-0000-0000-000000000000}"/>
          </ac:spMkLst>
        </pc:spChg>
        <pc:spChg chg="mod">
          <ac:chgData name="George" userId="22d0b802-afc6-4b8f-ba57-7a855d96927f" providerId="ADAL" clId="{B3A70AA2-4023-4D48-AB19-2B78D9776EC6}" dt="2020-03-01T19:12:46.920" v="235" actId="20577"/>
          <ac:spMkLst>
            <pc:docMk/>
            <pc:sldMk cId="3088404701" sldId="266"/>
            <ac:spMk id="11" creationId="{00000000-0000-0000-0000-000000000000}"/>
          </ac:spMkLst>
        </pc:spChg>
      </pc:sldChg>
      <pc:sldChg chg="delSp modSp add ord">
        <pc:chgData name="George" userId="22d0b802-afc6-4b8f-ba57-7a855d96927f" providerId="ADAL" clId="{B3A70AA2-4023-4D48-AB19-2B78D9776EC6}" dt="2020-03-01T19:14:47.151" v="350" actId="20577"/>
        <pc:sldMkLst>
          <pc:docMk/>
          <pc:sldMk cId="2967702006" sldId="267"/>
        </pc:sldMkLst>
        <pc:spChg chg="mod">
          <ac:chgData name="George" userId="22d0b802-afc6-4b8f-ba57-7a855d96927f" providerId="ADAL" clId="{B3A70AA2-4023-4D48-AB19-2B78D9776EC6}" dt="2020-03-01T19:14:47.151" v="350" actId="20577"/>
          <ac:spMkLst>
            <pc:docMk/>
            <pc:sldMk cId="2967702006" sldId="267"/>
            <ac:spMk id="5" creationId="{00000000-0000-0000-0000-000000000000}"/>
          </ac:spMkLst>
        </pc:spChg>
        <pc:spChg chg="del">
          <ac:chgData name="George" userId="22d0b802-afc6-4b8f-ba57-7a855d96927f" providerId="ADAL" clId="{B3A70AA2-4023-4D48-AB19-2B78D9776EC6}" dt="2020-03-01T19:13:39.597" v="303" actId="478"/>
          <ac:spMkLst>
            <pc:docMk/>
            <pc:sldMk cId="2967702006" sldId="267"/>
            <ac:spMk id="6" creationId="{00000000-0000-0000-0000-000000000000}"/>
          </ac:spMkLst>
        </pc:spChg>
      </pc:sldChg>
      <pc:sldChg chg="modSp add">
        <pc:chgData name="George" userId="22d0b802-afc6-4b8f-ba57-7a855d96927f" providerId="ADAL" clId="{B3A70AA2-4023-4D48-AB19-2B78D9776EC6}" dt="2020-03-01T19:17:13.277" v="441" actId="313"/>
        <pc:sldMkLst>
          <pc:docMk/>
          <pc:sldMk cId="1178959334" sldId="268"/>
        </pc:sldMkLst>
        <pc:spChg chg="mod">
          <ac:chgData name="George" userId="22d0b802-afc6-4b8f-ba57-7a855d96927f" providerId="ADAL" clId="{B3A70AA2-4023-4D48-AB19-2B78D9776EC6}" dt="2020-03-01T19:17:13.277" v="441" actId="313"/>
          <ac:spMkLst>
            <pc:docMk/>
            <pc:sldMk cId="1178959334" sldId="268"/>
            <ac:spMk id="3" creationId="{00000000-0000-0000-0000-000000000000}"/>
          </ac:spMkLst>
        </pc:spChg>
        <pc:spChg chg="mod">
          <ac:chgData name="George" userId="22d0b802-afc6-4b8f-ba57-7a855d96927f" providerId="ADAL" clId="{B3A70AA2-4023-4D48-AB19-2B78D9776EC6}" dt="2020-03-01T19:16:23.197" v="424" actId="20577"/>
          <ac:spMkLst>
            <pc:docMk/>
            <pc:sldMk cId="1178959334" sldId="268"/>
            <ac:spMk id="11" creationId="{00000000-0000-0000-0000-000000000000}"/>
          </ac:spMkLst>
        </pc:spChg>
      </pc:sldChg>
      <pc:sldChg chg="add">
        <pc:chgData name="George" userId="22d0b802-afc6-4b8f-ba57-7a855d96927f" providerId="ADAL" clId="{B3A70AA2-4023-4D48-AB19-2B78D9776EC6}" dt="2020-03-01T19:18:28.587" v="606"/>
        <pc:sldMkLst>
          <pc:docMk/>
          <pc:sldMk cId="3138290190" sldId="269"/>
        </pc:sldMkLst>
      </pc:sldChg>
      <pc:sldChg chg="add del">
        <pc:chgData name="George" userId="22d0b802-afc6-4b8f-ba57-7a855d96927f" providerId="ADAL" clId="{B3A70AA2-4023-4D48-AB19-2B78D9776EC6}" dt="2020-03-01T19:17:47.433" v="471" actId="47"/>
        <pc:sldMkLst>
          <pc:docMk/>
          <pc:sldMk cId="3283643398" sldId="269"/>
        </pc:sldMkLst>
      </pc:sldChg>
      <pc:sldChg chg="modSp add del">
        <pc:chgData name="George" userId="22d0b802-afc6-4b8f-ba57-7a855d96927f" providerId="ADAL" clId="{B3A70AA2-4023-4D48-AB19-2B78D9776EC6}" dt="2020-03-01T20:06:30.586" v="630" actId="47"/>
        <pc:sldMkLst>
          <pc:docMk/>
          <pc:sldMk cId="967086492" sldId="270"/>
        </pc:sldMkLst>
        <pc:spChg chg="mod">
          <ac:chgData name="George" userId="22d0b802-afc6-4b8f-ba57-7a855d96927f" providerId="ADAL" clId="{B3A70AA2-4023-4D48-AB19-2B78D9776EC6}" dt="2020-03-01T20:06:27.845" v="629" actId="20577"/>
          <ac:spMkLst>
            <pc:docMk/>
            <pc:sldMk cId="967086492" sldId="270"/>
            <ac:spMk id="11" creationId="{00000000-0000-0000-0000-000000000000}"/>
          </ac:spMkLst>
        </pc:spChg>
      </pc:sldChg>
      <pc:sldChg chg="modSp add">
        <pc:chgData name="George" userId="22d0b802-afc6-4b8f-ba57-7a855d96927f" providerId="ADAL" clId="{B3A70AA2-4023-4D48-AB19-2B78D9776EC6}" dt="2020-03-01T20:07:03.894" v="694" actId="20577"/>
        <pc:sldMkLst>
          <pc:docMk/>
          <pc:sldMk cId="2777572678" sldId="270"/>
        </pc:sldMkLst>
        <pc:spChg chg="mod">
          <ac:chgData name="George" userId="22d0b802-afc6-4b8f-ba57-7a855d96927f" providerId="ADAL" clId="{B3A70AA2-4023-4D48-AB19-2B78D9776EC6}" dt="2020-03-01T20:07:03.894" v="694" actId="20577"/>
          <ac:spMkLst>
            <pc:docMk/>
            <pc:sldMk cId="2777572678" sldId="270"/>
            <ac:spMk id="3" creationId="{00000000-0000-0000-0000-000000000000}"/>
          </ac:spMkLst>
        </pc:spChg>
        <pc:spChg chg="mod">
          <ac:chgData name="George" userId="22d0b802-afc6-4b8f-ba57-7a855d96927f" providerId="ADAL" clId="{B3A70AA2-4023-4D48-AB19-2B78D9776EC6}" dt="2020-03-01T20:06:42.460" v="650" actId="20577"/>
          <ac:spMkLst>
            <pc:docMk/>
            <pc:sldMk cId="2777572678" sldId="270"/>
            <ac:spMk id="11" creationId="{00000000-0000-0000-0000-000000000000}"/>
          </ac:spMkLst>
        </pc:spChg>
      </pc:sldChg>
      <pc:sldChg chg="addSp delSp modSp add">
        <pc:chgData name="George" userId="22d0b802-afc6-4b8f-ba57-7a855d96927f" providerId="ADAL" clId="{B3A70AA2-4023-4D48-AB19-2B78D9776EC6}" dt="2020-03-01T20:12:49.824" v="785" actId="403"/>
        <pc:sldMkLst>
          <pc:docMk/>
          <pc:sldMk cId="3173185447" sldId="271"/>
        </pc:sldMkLst>
        <pc:spChg chg="del">
          <ac:chgData name="George" userId="22d0b802-afc6-4b8f-ba57-7a855d96927f" providerId="ADAL" clId="{B3A70AA2-4023-4D48-AB19-2B78D9776EC6}" dt="2020-03-01T20:07:23.853" v="696" actId="478"/>
          <ac:spMkLst>
            <pc:docMk/>
            <pc:sldMk cId="3173185447" sldId="271"/>
            <ac:spMk id="3" creationId="{00000000-0000-0000-0000-000000000000}"/>
          </ac:spMkLst>
        </pc:spChg>
        <pc:spChg chg="add mod">
          <ac:chgData name="George" userId="22d0b802-afc6-4b8f-ba57-7a855d96927f" providerId="ADAL" clId="{B3A70AA2-4023-4D48-AB19-2B78D9776EC6}" dt="2020-03-01T20:12:49.824" v="785" actId="403"/>
          <ac:spMkLst>
            <pc:docMk/>
            <pc:sldMk cId="3173185447" sldId="271"/>
            <ac:spMk id="4" creationId="{23269918-474C-4C32-ADD5-D7A66EE4F191}"/>
          </ac:spMkLst>
        </pc:spChg>
        <pc:picChg chg="add del mod">
          <ac:chgData name="George" userId="22d0b802-afc6-4b8f-ba57-7a855d96927f" providerId="ADAL" clId="{B3A70AA2-4023-4D48-AB19-2B78D9776EC6}" dt="2020-03-01T20:11:41.128" v="714" actId="478"/>
          <ac:picMkLst>
            <pc:docMk/>
            <pc:sldMk cId="3173185447" sldId="271"/>
            <ac:picMk id="2" creationId="{3977E063-F8BA-4569-A88A-930E6338047C}"/>
          </ac:picMkLst>
        </pc:picChg>
        <pc:picChg chg="add del mod">
          <ac:chgData name="George" userId="22d0b802-afc6-4b8f-ba57-7a855d96927f" providerId="ADAL" clId="{B3A70AA2-4023-4D48-AB19-2B78D9776EC6}" dt="2020-03-01T20:08:12.752" v="700" actId="478"/>
          <ac:picMkLst>
            <pc:docMk/>
            <pc:sldMk cId="3173185447" sldId="271"/>
            <ac:picMk id="1026" creationId="{F9051AB7-8745-4D11-B114-40345F3A9058}"/>
          </ac:picMkLst>
        </pc:picChg>
      </pc:sldChg>
      <pc:sldChg chg="addSp delSp modSp add">
        <pc:chgData name="George" userId="22d0b802-afc6-4b8f-ba57-7a855d96927f" providerId="ADAL" clId="{B3A70AA2-4023-4D48-AB19-2B78D9776EC6}" dt="2020-03-01T20:14:28.030" v="808" actId="1076"/>
        <pc:sldMkLst>
          <pc:docMk/>
          <pc:sldMk cId="3790006096" sldId="272"/>
        </pc:sldMkLst>
        <pc:spChg chg="del">
          <ac:chgData name="George" userId="22d0b802-afc6-4b8f-ba57-7a855d96927f" providerId="ADAL" clId="{B3A70AA2-4023-4D48-AB19-2B78D9776EC6}" dt="2020-03-01T20:14:23.450" v="805" actId="478"/>
          <ac:spMkLst>
            <pc:docMk/>
            <pc:sldMk cId="3790006096" sldId="272"/>
            <ac:spMk id="3" creationId="{00000000-0000-0000-0000-000000000000}"/>
          </ac:spMkLst>
        </pc:spChg>
        <pc:spChg chg="mod">
          <ac:chgData name="George" userId="22d0b802-afc6-4b8f-ba57-7a855d96927f" providerId="ADAL" clId="{B3A70AA2-4023-4D48-AB19-2B78D9776EC6}" dt="2020-03-01T20:14:20.163" v="804" actId="20577"/>
          <ac:spMkLst>
            <pc:docMk/>
            <pc:sldMk cId="3790006096" sldId="272"/>
            <ac:spMk id="11" creationId="{00000000-0000-0000-0000-000000000000}"/>
          </ac:spMkLst>
        </pc:spChg>
        <pc:picChg chg="add mod">
          <ac:chgData name="George" userId="22d0b802-afc6-4b8f-ba57-7a855d96927f" providerId="ADAL" clId="{B3A70AA2-4023-4D48-AB19-2B78D9776EC6}" dt="2020-03-01T20:14:28.030" v="808" actId="1076"/>
          <ac:picMkLst>
            <pc:docMk/>
            <pc:sldMk cId="3790006096" sldId="272"/>
            <ac:picMk id="2050" creationId="{B2B96C60-7213-472C-9C1F-9348BE8FEA83}"/>
          </ac:picMkLst>
        </pc:picChg>
      </pc:sldChg>
      <pc:sldChg chg="modSp add">
        <pc:chgData name="George" userId="22d0b802-afc6-4b8f-ba57-7a855d96927f" providerId="ADAL" clId="{B3A70AA2-4023-4D48-AB19-2B78D9776EC6}" dt="2020-03-01T20:16:05.236" v="838" actId="20577"/>
        <pc:sldMkLst>
          <pc:docMk/>
          <pc:sldMk cId="3466469417" sldId="273"/>
        </pc:sldMkLst>
        <pc:spChg chg="mod">
          <ac:chgData name="George" userId="22d0b802-afc6-4b8f-ba57-7a855d96927f" providerId="ADAL" clId="{B3A70AA2-4023-4D48-AB19-2B78D9776EC6}" dt="2020-03-01T20:16:05.236" v="838" actId="20577"/>
          <ac:spMkLst>
            <pc:docMk/>
            <pc:sldMk cId="3466469417" sldId="273"/>
            <ac:spMk id="5" creationId="{00000000-0000-0000-0000-000000000000}"/>
          </ac:spMkLst>
        </pc:spChg>
      </pc:sldChg>
      <pc:sldChg chg="addSp modSp add">
        <pc:chgData name="George" userId="22d0b802-afc6-4b8f-ba57-7a855d96927f" providerId="ADAL" clId="{B3A70AA2-4023-4D48-AB19-2B78D9776EC6}" dt="2020-03-01T20:19:29.432" v="998" actId="1076"/>
        <pc:sldMkLst>
          <pc:docMk/>
          <pc:sldMk cId="4200032416" sldId="274"/>
        </pc:sldMkLst>
        <pc:spChg chg="mod">
          <ac:chgData name="George" userId="22d0b802-afc6-4b8f-ba57-7a855d96927f" providerId="ADAL" clId="{B3A70AA2-4023-4D48-AB19-2B78D9776EC6}" dt="2020-03-01T20:19:25.572" v="997" actId="14100"/>
          <ac:spMkLst>
            <pc:docMk/>
            <pc:sldMk cId="4200032416" sldId="274"/>
            <ac:spMk id="3" creationId="{00000000-0000-0000-0000-000000000000}"/>
          </ac:spMkLst>
        </pc:spChg>
        <pc:spChg chg="mod">
          <ac:chgData name="George" userId="22d0b802-afc6-4b8f-ba57-7a855d96927f" providerId="ADAL" clId="{B3A70AA2-4023-4D48-AB19-2B78D9776EC6}" dt="2020-03-01T20:16:32.572" v="862" actId="20577"/>
          <ac:spMkLst>
            <pc:docMk/>
            <pc:sldMk cId="4200032416" sldId="274"/>
            <ac:spMk id="11" creationId="{00000000-0000-0000-0000-000000000000}"/>
          </ac:spMkLst>
        </pc:spChg>
        <pc:picChg chg="add mod">
          <ac:chgData name="George" userId="22d0b802-afc6-4b8f-ba57-7a855d96927f" providerId="ADAL" clId="{B3A70AA2-4023-4D48-AB19-2B78D9776EC6}" dt="2020-03-01T20:19:29.432" v="998" actId="1076"/>
          <ac:picMkLst>
            <pc:docMk/>
            <pc:sldMk cId="4200032416" sldId="274"/>
            <ac:picMk id="2" creationId="{ECA946CB-A571-44EC-BE9B-746C7421C004}"/>
          </ac:picMkLst>
        </pc:picChg>
      </pc:sldChg>
      <pc:sldChg chg="addSp delSp modSp add">
        <pc:chgData name="George" userId="22d0b802-afc6-4b8f-ba57-7a855d96927f" providerId="ADAL" clId="{B3A70AA2-4023-4D48-AB19-2B78D9776EC6}" dt="2020-03-01T21:33:26.908" v="1646" actId="1076"/>
        <pc:sldMkLst>
          <pc:docMk/>
          <pc:sldMk cId="1008184787" sldId="275"/>
        </pc:sldMkLst>
        <pc:spChg chg="mod">
          <ac:chgData name="George" userId="22d0b802-afc6-4b8f-ba57-7a855d96927f" providerId="ADAL" clId="{B3A70AA2-4023-4D48-AB19-2B78D9776EC6}" dt="2020-03-01T20:20:19.062" v="1079" actId="20577"/>
          <ac:spMkLst>
            <pc:docMk/>
            <pc:sldMk cId="1008184787" sldId="275"/>
            <ac:spMk id="3" creationId="{00000000-0000-0000-0000-000000000000}"/>
          </ac:spMkLst>
        </pc:spChg>
        <pc:spChg chg="mod">
          <ac:chgData name="George" userId="22d0b802-afc6-4b8f-ba57-7a855d96927f" providerId="ADAL" clId="{B3A70AA2-4023-4D48-AB19-2B78D9776EC6}" dt="2020-03-01T20:32:00.512" v="1148" actId="14100"/>
          <ac:spMkLst>
            <pc:docMk/>
            <pc:sldMk cId="1008184787" sldId="275"/>
            <ac:spMk id="11" creationId="{00000000-0000-0000-0000-000000000000}"/>
          </ac:spMkLst>
        </pc:spChg>
        <pc:picChg chg="del">
          <ac:chgData name="George" userId="22d0b802-afc6-4b8f-ba57-7a855d96927f" providerId="ADAL" clId="{B3A70AA2-4023-4D48-AB19-2B78D9776EC6}" dt="2020-03-01T20:20:02.474" v="1036" actId="478"/>
          <ac:picMkLst>
            <pc:docMk/>
            <pc:sldMk cId="1008184787" sldId="275"/>
            <ac:picMk id="2" creationId="{ECA946CB-A571-44EC-BE9B-746C7421C004}"/>
          </ac:picMkLst>
        </pc:picChg>
        <pc:picChg chg="add mod">
          <ac:chgData name="George" userId="22d0b802-afc6-4b8f-ba57-7a855d96927f" providerId="ADAL" clId="{B3A70AA2-4023-4D48-AB19-2B78D9776EC6}" dt="2020-03-01T21:33:26.908" v="1646" actId="1076"/>
          <ac:picMkLst>
            <pc:docMk/>
            <pc:sldMk cId="1008184787" sldId="275"/>
            <ac:picMk id="8194" creationId="{93A3D79E-EFB5-4C74-925C-52E65CFB9662}"/>
          </ac:picMkLst>
        </pc:picChg>
      </pc:sldChg>
      <pc:sldChg chg="addSp delSp modSp add">
        <pc:chgData name="George" userId="22d0b802-afc6-4b8f-ba57-7a855d96927f" providerId="ADAL" clId="{B3A70AA2-4023-4D48-AB19-2B78D9776EC6}" dt="2020-03-01T20:30:58.428" v="1145" actId="1076"/>
        <pc:sldMkLst>
          <pc:docMk/>
          <pc:sldMk cId="3792159842" sldId="276"/>
        </pc:sldMkLst>
        <pc:spChg chg="mod">
          <ac:chgData name="George" userId="22d0b802-afc6-4b8f-ba57-7a855d96927f" providerId="ADAL" clId="{B3A70AA2-4023-4D48-AB19-2B78D9776EC6}" dt="2020-03-01T20:30:27.629" v="1142" actId="1076"/>
          <ac:spMkLst>
            <pc:docMk/>
            <pc:sldMk cId="3792159842" sldId="276"/>
            <ac:spMk id="3" creationId="{00000000-0000-0000-0000-000000000000}"/>
          </ac:spMkLst>
        </pc:spChg>
        <pc:spChg chg="mod">
          <ac:chgData name="George" userId="22d0b802-afc6-4b8f-ba57-7a855d96927f" providerId="ADAL" clId="{B3A70AA2-4023-4D48-AB19-2B78D9776EC6}" dt="2020-03-01T20:30:01.407" v="1130" actId="14100"/>
          <ac:spMkLst>
            <pc:docMk/>
            <pc:sldMk cId="3792159842" sldId="276"/>
            <ac:spMk id="11" creationId="{00000000-0000-0000-0000-000000000000}"/>
          </ac:spMkLst>
        </pc:spChg>
        <pc:picChg chg="del">
          <ac:chgData name="George" userId="22d0b802-afc6-4b8f-ba57-7a855d96927f" providerId="ADAL" clId="{B3A70AA2-4023-4D48-AB19-2B78D9776EC6}" dt="2020-03-01T20:30:03.231" v="1131" actId="478"/>
          <ac:picMkLst>
            <pc:docMk/>
            <pc:sldMk cId="3792159842" sldId="276"/>
            <ac:picMk id="2" creationId="{ECA946CB-A571-44EC-BE9B-746C7421C004}"/>
          </ac:picMkLst>
        </pc:picChg>
        <pc:picChg chg="add mod">
          <ac:chgData name="George" userId="22d0b802-afc6-4b8f-ba57-7a855d96927f" providerId="ADAL" clId="{B3A70AA2-4023-4D48-AB19-2B78D9776EC6}" dt="2020-03-01T20:30:58.428" v="1145" actId="1076"/>
          <ac:picMkLst>
            <pc:docMk/>
            <pc:sldMk cId="3792159842" sldId="276"/>
            <ac:picMk id="4" creationId="{B06AAD1F-546D-4D60-83B5-447E85AB3216}"/>
          </ac:picMkLst>
        </pc:picChg>
      </pc:sldChg>
      <pc:sldChg chg="addSp delSp modSp add">
        <pc:chgData name="George" userId="22d0b802-afc6-4b8f-ba57-7a855d96927f" providerId="ADAL" clId="{B3A70AA2-4023-4D48-AB19-2B78D9776EC6}" dt="2020-03-01T20:39:12.254" v="1234" actId="732"/>
        <pc:sldMkLst>
          <pc:docMk/>
          <pc:sldMk cId="3537963124" sldId="277"/>
        </pc:sldMkLst>
        <pc:spChg chg="del">
          <ac:chgData name="George" userId="22d0b802-afc6-4b8f-ba57-7a855d96927f" providerId="ADAL" clId="{B3A70AA2-4023-4D48-AB19-2B78D9776EC6}" dt="2020-03-01T20:32:25.551" v="1185" actId="478"/>
          <ac:spMkLst>
            <pc:docMk/>
            <pc:sldMk cId="3537963124" sldId="277"/>
            <ac:spMk id="3" creationId="{00000000-0000-0000-0000-000000000000}"/>
          </ac:spMkLst>
        </pc:spChg>
        <pc:spChg chg="mod">
          <ac:chgData name="George" userId="22d0b802-afc6-4b8f-ba57-7a855d96927f" providerId="ADAL" clId="{B3A70AA2-4023-4D48-AB19-2B78D9776EC6}" dt="2020-03-01T20:36:39.197" v="1210" actId="14100"/>
          <ac:spMkLst>
            <pc:docMk/>
            <pc:sldMk cId="3537963124" sldId="277"/>
            <ac:spMk id="11" creationId="{00000000-0000-0000-0000-000000000000}"/>
          </ac:spMkLst>
        </pc:spChg>
        <pc:picChg chg="add mod">
          <ac:chgData name="George" userId="22d0b802-afc6-4b8f-ba57-7a855d96927f" providerId="ADAL" clId="{B3A70AA2-4023-4D48-AB19-2B78D9776EC6}" dt="2020-03-01T20:35:00.437" v="1191" actId="1076"/>
          <ac:picMkLst>
            <pc:docMk/>
            <pc:sldMk cId="3537963124" sldId="277"/>
            <ac:picMk id="2" creationId="{EE00F623-B865-4799-8615-45050B57F6A3}"/>
          </ac:picMkLst>
        </pc:picChg>
        <pc:picChg chg="add del mod modCrop">
          <ac:chgData name="George" userId="22d0b802-afc6-4b8f-ba57-7a855d96927f" providerId="ADAL" clId="{B3A70AA2-4023-4D48-AB19-2B78D9776EC6}" dt="2020-03-01T20:38:56.123" v="1227" actId="478"/>
          <ac:picMkLst>
            <pc:docMk/>
            <pc:sldMk cId="3537963124" sldId="277"/>
            <ac:picMk id="4" creationId="{48642B7D-7B2B-44D4-BE5C-BB9EE2194642}"/>
          </ac:picMkLst>
        </pc:picChg>
        <pc:picChg chg="add mod modCrop">
          <ac:chgData name="George" userId="22d0b802-afc6-4b8f-ba57-7a855d96927f" providerId="ADAL" clId="{B3A70AA2-4023-4D48-AB19-2B78D9776EC6}" dt="2020-03-01T20:39:12.254" v="1234" actId="732"/>
          <ac:picMkLst>
            <pc:docMk/>
            <pc:sldMk cId="3537963124" sldId="277"/>
            <ac:picMk id="7" creationId="{DCA36418-A850-4A75-9BF1-2B7EE9BBDB76}"/>
          </ac:picMkLst>
        </pc:picChg>
      </pc:sldChg>
      <pc:sldChg chg="add del">
        <pc:chgData name="George" userId="22d0b802-afc6-4b8f-ba57-7a855d96927f" providerId="ADAL" clId="{B3A70AA2-4023-4D48-AB19-2B78D9776EC6}" dt="2020-03-01T20:36:44.590" v="1212" actId="47"/>
        <pc:sldMkLst>
          <pc:docMk/>
          <pc:sldMk cId="423530799" sldId="278"/>
        </pc:sldMkLst>
      </pc:sldChg>
      <pc:sldChg chg="add del">
        <pc:chgData name="George" userId="22d0b802-afc6-4b8f-ba57-7a855d96927f" providerId="ADAL" clId="{B3A70AA2-4023-4D48-AB19-2B78D9776EC6}" dt="2020-03-01T20:33:48.832" v="1187"/>
        <pc:sldMkLst>
          <pc:docMk/>
          <pc:sldMk cId="3329992458" sldId="278"/>
        </pc:sldMkLst>
      </pc:sldChg>
      <pc:sldChg chg="addSp delSp modSp add">
        <pc:chgData name="George" userId="22d0b802-afc6-4b8f-ba57-7a855d96927f" providerId="ADAL" clId="{B3A70AA2-4023-4D48-AB19-2B78D9776EC6}" dt="2020-03-01T20:43:15.523" v="1238" actId="1076"/>
        <pc:sldMkLst>
          <pc:docMk/>
          <pc:sldMk cId="1576319301" sldId="279"/>
        </pc:sldMkLst>
        <pc:spChg chg="mod">
          <ac:chgData name="George" userId="22d0b802-afc6-4b8f-ba57-7a855d96927f" providerId="ADAL" clId="{B3A70AA2-4023-4D48-AB19-2B78D9776EC6}" dt="2020-03-01T20:36:54.894" v="1221" actId="20577"/>
          <ac:spMkLst>
            <pc:docMk/>
            <pc:sldMk cId="1576319301" sldId="279"/>
            <ac:spMk id="11" creationId="{00000000-0000-0000-0000-000000000000}"/>
          </ac:spMkLst>
        </pc:spChg>
        <pc:picChg chg="del">
          <ac:chgData name="George" userId="22d0b802-afc6-4b8f-ba57-7a855d96927f" providerId="ADAL" clId="{B3A70AA2-4023-4D48-AB19-2B78D9776EC6}" dt="2020-03-01T20:36:59.225" v="1222" actId="478"/>
          <ac:picMkLst>
            <pc:docMk/>
            <pc:sldMk cId="1576319301" sldId="279"/>
            <ac:picMk id="2" creationId="{EE00F623-B865-4799-8615-45050B57F6A3}"/>
          </ac:picMkLst>
        </pc:picChg>
        <pc:picChg chg="add del mod">
          <ac:chgData name="George" userId="22d0b802-afc6-4b8f-ba57-7a855d96927f" providerId="ADAL" clId="{B3A70AA2-4023-4D48-AB19-2B78D9776EC6}" dt="2020-03-01T20:38:53.699" v="1226" actId="21"/>
          <ac:picMkLst>
            <pc:docMk/>
            <pc:sldMk cId="1576319301" sldId="279"/>
            <ac:picMk id="3" creationId="{512E6BD3-257D-4703-AD39-47050F7B7049}"/>
          </ac:picMkLst>
        </pc:picChg>
        <pc:picChg chg="del">
          <ac:chgData name="George" userId="22d0b802-afc6-4b8f-ba57-7a855d96927f" providerId="ADAL" clId="{B3A70AA2-4023-4D48-AB19-2B78D9776EC6}" dt="2020-03-01T20:37:00.633" v="1223" actId="478"/>
          <ac:picMkLst>
            <pc:docMk/>
            <pc:sldMk cId="1576319301" sldId="279"/>
            <ac:picMk id="4" creationId="{48642B7D-7B2B-44D4-BE5C-BB9EE2194642}"/>
          </ac:picMkLst>
        </pc:picChg>
        <pc:picChg chg="add mod">
          <ac:chgData name="George" userId="22d0b802-afc6-4b8f-ba57-7a855d96927f" providerId="ADAL" clId="{B3A70AA2-4023-4D48-AB19-2B78D9776EC6}" dt="2020-03-01T20:43:15.523" v="1238" actId="1076"/>
          <ac:picMkLst>
            <pc:docMk/>
            <pc:sldMk cId="1576319301" sldId="279"/>
            <ac:picMk id="5" creationId="{6C4D10E5-0828-4842-96EE-BC9DD1874C36}"/>
          </ac:picMkLst>
        </pc:picChg>
      </pc:sldChg>
      <pc:sldChg chg="addSp delSp modSp add">
        <pc:chgData name="George" userId="22d0b802-afc6-4b8f-ba57-7a855d96927f" providerId="ADAL" clId="{B3A70AA2-4023-4D48-AB19-2B78D9776EC6}" dt="2020-03-01T21:02:28.749" v="1298" actId="1076"/>
        <pc:sldMkLst>
          <pc:docMk/>
          <pc:sldMk cId="2580960073" sldId="280"/>
        </pc:sldMkLst>
        <pc:spChg chg="del">
          <ac:chgData name="George" userId="22d0b802-afc6-4b8f-ba57-7a855d96927f" providerId="ADAL" clId="{B3A70AA2-4023-4D48-AB19-2B78D9776EC6}" dt="2020-03-01T20:45:51.899" v="1261" actId="478"/>
          <ac:spMkLst>
            <pc:docMk/>
            <pc:sldMk cId="2580960073" sldId="280"/>
            <ac:spMk id="3" creationId="{00000000-0000-0000-0000-000000000000}"/>
          </ac:spMkLst>
        </pc:spChg>
        <pc:spChg chg="add mod">
          <ac:chgData name="George" userId="22d0b802-afc6-4b8f-ba57-7a855d96927f" providerId="ADAL" clId="{B3A70AA2-4023-4D48-AB19-2B78D9776EC6}" dt="2020-03-01T21:02:28.749" v="1298" actId="1076"/>
          <ac:spMkLst>
            <pc:docMk/>
            <pc:sldMk cId="2580960073" sldId="280"/>
            <ac:spMk id="6" creationId="{9E98BF9E-6B63-49CA-9154-2D467A15E39F}"/>
          </ac:spMkLst>
        </pc:spChg>
        <pc:spChg chg="mod">
          <ac:chgData name="George" userId="22d0b802-afc6-4b8f-ba57-7a855d96927f" providerId="ADAL" clId="{B3A70AA2-4023-4D48-AB19-2B78D9776EC6}" dt="2020-03-01T20:45:09.030" v="1260" actId="20577"/>
          <ac:spMkLst>
            <pc:docMk/>
            <pc:sldMk cId="2580960073" sldId="280"/>
            <ac:spMk id="11" creationId="{00000000-0000-0000-0000-000000000000}"/>
          </ac:spMkLst>
        </pc:spChg>
        <pc:picChg chg="add del mod">
          <ac:chgData name="George" userId="22d0b802-afc6-4b8f-ba57-7a855d96927f" providerId="ADAL" clId="{B3A70AA2-4023-4D48-AB19-2B78D9776EC6}" dt="2020-03-01T20:47:30.984" v="1277" actId="478"/>
          <ac:picMkLst>
            <pc:docMk/>
            <pc:sldMk cId="2580960073" sldId="280"/>
            <ac:picMk id="4" creationId="{4A69F651-27A3-42E9-A480-E4814C2B985F}"/>
          </ac:picMkLst>
        </pc:picChg>
        <pc:picChg chg="add mod">
          <ac:chgData name="George" userId="22d0b802-afc6-4b8f-ba57-7a855d96927f" providerId="ADAL" clId="{B3A70AA2-4023-4D48-AB19-2B78D9776EC6}" dt="2020-03-01T20:58:56.663" v="1286" actId="1076"/>
          <ac:picMkLst>
            <pc:docMk/>
            <pc:sldMk cId="2580960073" sldId="280"/>
            <ac:picMk id="5" creationId="{A94A97ED-407A-49F9-9757-C32EE7F3FEFC}"/>
          </ac:picMkLst>
        </pc:picChg>
        <pc:picChg chg="add mod">
          <ac:chgData name="George" userId="22d0b802-afc6-4b8f-ba57-7a855d96927f" providerId="ADAL" clId="{B3A70AA2-4023-4D48-AB19-2B78D9776EC6}" dt="2020-03-01T21:02:24.669" v="1297" actId="1076"/>
          <ac:picMkLst>
            <pc:docMk/>
            <pc:sldMk cId="2580960073" sldId="280"/>
            <ac:picMk id="7" creationId="{10FCD662-532F-45AE-8CBA-F00475454B51}"/>
          </ac:picMkLst>
        </pc:picChg>
        <pc:picChg chg="add del mod">
          <ac:chgData name="George" userId="22d0b802-afc6-4b8f-ba57-7a855d96927f" providerId="ADAL" clId="{B3A70AA2-4023-4D48-AB19-2B78D9776EC6}" dt="2020-03-01T20:58:50.099" v="1283" actId="478"/>
          <ac:picMkLst>
            <pc:docMk/>
            <pc:sldMk cId="2580960073" sldId="280"/>
            <ac:picMk id="3074" creationId="{D31F9289-3A92-48FC-A05F-1C64B6730E36}"/>
          </ac:picMkLst>
        </pc:picChg>
        <pc:picChg chg="add del mod">
          <ac:chgData name="George" userId="22d0b802-afc6-4b8f-ba57-7a855d96927f" providerId="ADAL" clId="{B3A70AA2-4023-4D48-AB19-2B78D9776EC6}" dt="2020-03-01T20:58:51.689" v="1284" actId="478"/>
          <ac:picMkLst>
            <pc:docMk/>
            <pc:sldMk cId="2580960073" sldId="280"/>
            <ac:picMk id="3076" creationId="{AD3DD88B-1D30-4C97-AEE0-2C27136E650D}"/>
          </ac:picMkLst>
        </pc:picChg>
      </pc:sldChg>
      <pc:sldChg chg="addSp delSp modSp add">
        <pc:chgData name="George" userId="22d0b802-afc6-4b8f-ba57-7a855d96927f" providerId="ADAL" clId="{B3A70AA2-4023-4D48-AB19-2B78D9776EC6}" dt="2020-03-01T21:24:51.739" v="1626" actId="1076"/>
        <pc:sldMkLst>
          <pc:docMk/>
          <pc:sldMk cId="1486192924" sldId="281"/>
        </pc:sldMkLst>
        <pc:spChg chg="del">
          <ac:chgData name="George" userId="22d0b802-afc6-4b8f-ba57-7a855d96927f" providerId="ADAL" clId="{B3A70AA2-4023-4D48-AB19-2B78D9776EC6}" dt="2020-03-01T21:03:04.958" v="1322" actId="478"/>
          <ac:spMkLst>
            <pc:docMk/>
            <pc:sldMk cId="1486192924" sldId="281"/>
            <ac:spMk id="6" creationId="{9E98BF9E-6B63-49CA-9154-2D467A15E39F}"/>
          </ac:spMkLst>
        </pc:spChg>
        <pc:spChg chg="mod">
          <ac:chgData name="George" userId="22d0b802-afc6-4b8f-ba57-7a855d96927f" providerId="ADAL" clId="{B3A70AA2-4023-4D48-AB19-2B78D9776EC6}" dt="2020-03-01T21:03:00.418" v="1319" actId="20577"/>
          <ac:spMkLst>
            <pc:docMk/>
            <pc:sldMk cId="1486192924" sldId="281"/>
            <ac:spMk id="11" creationId="{00000000-0000-0000-0000-000000000000}"/>
          </ac:spMkLst>
        </pc:spChg>
        <pc:picChg chg="del">
          <ac:chgData name="George" userId="22d0b802-afc6-4b8f-ba57-7a855d96927f" providerId="ADAL" clId="{B3A70AA2-4023-4D48-AB19-2B78D9776EC6}" dt="2020-03-01T21:03:02.375" v="1320" actId="478"/>
          <ac:picMkLst>
            <pc:docMk/>
            <pc:sldMk cId="1486192924" sldId="281"/>
            <ac:picMk id="5" creationId="{A94A97ED-407A-49F9-9757-C32EE7F3FEFC}"/>
          </ac:picMkLst>
        </pc:picChg>
        <pc:picChg chg="del">
          <ac:chgData name="George" userId="22d0b802-afc6-4b8f-ba57-7a855d96927f" providerId="ADAL" clId="{B3A70AA2-4023-4D48-AB19-2B78D9776EC6}" dt="2020-03-01T21:03:03.298" v="1321" actId="478"/>
          <ac:picMkLst>
            <pc:docMk/>
            <pc:sldMk cId="1486192924" sldId="281"/>
            <ac:picMk id="7" creationId="{10FCD662-532F-45AE-8CBA-F00475454B51}"/>
          </ac:picMkLst>
        </pc:picChg>
        <pc:picChg chg="add mod">
          <ac:chgData name="George" userId="22d0b802-afc6-4b8f-ba57-7a855d96927f" providerId="ADAL" clId="{B3A70AA2-4023-4D48-AB19-2B78D9776EC6}" dt="2020-03-01T21:24:51.739" v="1626" actId="1076"/>
          <ac:picMkLst>
            <pc:docMk/>
            <pc:sldMk cId="1486192924" sldId="281"/>
            <ac:picMk id="7170" creationId="{ABA02E0B-B7A0-4FD6-AAC5-9DED31597CB2}"/>
          </ac:picMkLst>
        </pc:picChg>
      </pc:sldChg>
      <pc:sldChg chg="addSp modSp add">
        <pc:chgData name="George" userId="22d0b802-afc6-4b8f-ba57-7a855d96927f" providerId="ADAL" clId="{B3A70AA2-4023-4D48-AB19-2B78D9776EC6}" dt="2020-03-01T21:11:26.389" v="1459" actId="20577"/>
        <pc:sldMkLst>
          <pc:docMk/>
          <pc:sldMk cId="2192119357" sldId="282"/>
        </pc:sldMkLst>
        <pc:spChg chg="add mod">
          <ac:chgData name="George" userId="22d0b802-afc6-4b8f-ba57-7a855d96927f" providerId="ADAL" clId="{B3A70AA2-4023-4D48-AB19-2B78D9776EC6}" dt="2020-03-01T21:11:26.389" v="1459" actId="20577"/>
          <ac:spMkLst>
            <pc:docMk/>
            <pc:sldMk cId="2192119357" sldId="282"/>
            <ac:spMk id="4" creationId="{5A4F6C64-3E8D-4255-95B8-CF64265213DA}"/>
          </ac:spMkLst>
        </pc:spChg>
        <pc:spChg chg="mod">
          <ac:chgData name="George" userId="22d0b802-afc6-4b8f-ba57-7a855d96927f" providerId="ADAL" clId="{B3A70AA2-4023-4D48-AB19-2B78D9776EC6}" dt="2020-03-01T21:11:09.494" v="1406" actId="14100"/>
          <ac:spMkLst>
            <pc:docMk/>
            <pc:sldMk cId="2192119357" sldId="282"/>
            <ac:spMk id="11" creationId="{00000000-0000-0000-0000-000000000000}"/>
          </ac:spMkLst>
        </pc:spChg>
      </pc:sldChg>
      <pc:sldChg chg="addSp delSp modSp add">
        <pc:chgData name="George" userId="22d0b802-afc6-4b8f-ba57-7a855d96927f" providerId="ADAL" clId="{B3A70AA2-4023-4D48-AB19-2B78D9776EC6}" dt="2020-03-01T21:28:43.922" v="1637" actId="1076"/>
        <pc:sldMkLst>
          <pc:docMk/>
          <pc:sldMk cId="1805010821" sldId="283"/>
        </pc:sldMkLst>
        <pc:spChg chg="mod">
          <ac:chgData name="George" userId="22d0b802-afc6-4b8f-ba57-7a855d96927f" providerId="ADAL" clId="{B3A70AA2-4023-4D48-AB19-2B78D9776EC6}" dt="2020-03-01T21:12:09.340" v="1585" actId="20577"/>
          <ac:spMkLst>
            <pc:docMk/>
            <pc:sldMk cId="1805010821" sldId="283"/>
            <ac:spMk id="4" creationId="{5A4F6C64-3E8D-4255-95B8-CF64265213DA}"/>
          </ac:spMkLst>
        </pc:spChg>
        <pc:spChg chg="mod">
          <ac:chgData name="George" userId="22d0b802-afc6-4b8f-ba57-7a855d96927f" providerId="ADAL" clId="{B3A70AA2-4023-4D48-AB19-2B78D9776EC6}" dt="2020-03-01T21:11:48.014" v="1525" actId="20577"/>
          <ac:spMkLst>
            <pc:docMk/>
            <pc:sldMk cId="1805010821" sldId="283"/>
            <ac:spMk id="11" creationId="{00000000-0000-0000-0000-000000000000}"/>
          </ac:spMkLst>
        </pc:spChg>
        <pc:picChg chg="add del mod">
          <ac:chgData name="George" userId="22d0b802-afc6-4b8f-ba57-7a855d96927f" providerId="ADAL" clId="{B3A70AA2-4023-4D48-AB19-2B78D9776EC6}" dt="2020-03-01T21:27:50.865" v="1635" actId="478"/>
          <ac:picMkLst>
            <pc:docMk/>
            <pc:sldMk cId="1805010821" sldId="283"/>
            <ac:picMk id="2" creationId="{2036E9E2-2002-4D96-BE54-743730A4E5FC}"/>
          </ac:picMkLst>
        </pc:picChg>
        <pc:picChg chg="add mod">
          <ac:chgData name="George" userId="22d0b802-afc6-4b8f-ba57-7a855d96927f" providerId="ADAL" clId="{B3A70AA2-4023-4D48-AB19-2B78D9776EC6}" dt="2020-03-01T21:28:43.922" v="1637" actId="1076"/>
          <ac:picMkLst>
            <pc:docMk/>
            <pc:sldMk cId="1805010821" sldId="283"/>
            <ac:picMk id="3" creationId="{C775B9AF-46E6-4AFE-9BCC-E083A87AD50C}"/>
          </ac:picMkLst>
        </pc:picChg>
      </pc:sldChg>
      <pc:sldChg chg="addSp delSp modSp add">
        <pc:chgData name="George" userId="22d0b802-afc6-4b8f-ba57-7a855d96927f" providerId="ADAL" clId="{B3A70AA2-4023-4D48-AB19-2B78D9776EC6}" dt="2020-03-01T22:25:05.708" v="2778" actId="1076"/>
        <pc:sldMkLst>
          <pc:docMk/>
          <pc:sldMk cId="3303771413" sldId="284"/>
        </pc:sldMkLst>
        <pc:spChg chg="del">
          <ac:chgData name="George" userId="22d0b802-afc6-4b8f-ba57-7a855d96927f" providerId="ADAL" clId="{B3A70AA2-4023-4D48-AB19-2B78D9776EC6}" dt="2020-03-01T22:25:01.008" v="2777" actId="478"/>
          <ac:spMkLst>
            <pc:docMk/>
            <pc:sldMk cId="3303771413" sldId="284"/>
            <ac:spMk id="4" creationId="{5A4F6C64-3E8D-4255-95B8-CF64265213DA}"/>
          </ac:spMkLst>
        </pc:spChg>
        <pc:spChg chg="mod">
          <ac:chgData name="George" userId="22d0b802-afc6-4b8f-ba57-7a855d96927f" providerId="ADAL" clId="{B3A70AA2-4023-4D48-AB19-2B78D9776EC6}" dt="2020-03-01T21:17:00.198" v="1620" actId="20577"/>
          <ac:spMkLst>
            <pc:docMk/>
            <pc:sldMk cId="3303771413" sldId="284"/>
            <ac:spMk id="11" creationId="{00000000-0000-0000-0000-000000000000}"/>
          </ac:spMkLst>
        </pc:spChg>
        <pc:picChg chg="add mod">
          <ac:chgData name="George" userId="22d0b802-afc6-4b8f-ba57-7a855d96927f" providerId="ADAL" clId="{B3A70AA2-4023-4D48-AB19-2B78D9776EC6}" dt="2020-03-01T22:25:05.708" v="2778" actId="1076"/>
          <ac:picMkLst>
            <pc:docMk/>
            <pc:sldMk cId="3303771413" sldId="284"/>
            <ac:picMk id="2" creationId="{D236C747-504E-40B6-859F-58C21655FAF7}"/>
          </ac:picMkLst>
        </pc:picChg>
      </pc:sldChg>
      <pc:sldChg chg="addSp delSp modSp add">
        <pc:chgData name="George" userId="22d0b802-afc6-4b8f-ba57-7a855d96927f" providerId="ADAL" clId="{B3A70AA2-4023-4D48-AB19-2B78D9776EC6}" dt="2020-03-01T21:36:00.045" v="1741" actId="20577"/>
        <pc:sldMkLst>
          <pc:docMk/>
          <pc:sldMk cId="2626089770" sldId="285"/>
        </pc:sldMkLst>
        <pc:spChg chg="add mod">
          <ac:chgData name="George" userId="22d0b802-afc6-4b8f-ba57-7a855d96927f" providerId="ADAL" clId="{B3A70AA2-4023-4D48-AB19-2B78D9776EC6}" dt="2020-03-01T21:36:00.045" v="1741" actId="20577"/>
          <ac:spMkLst>
            <pc:docMk/>
            <pc:sldMk cId="2626089770" sldId="285"/>
            <ac:spMk id="2" creationId="{3C91F328-8142-4144-BCDA-546419DEBF01}"/>
          </ac:spMkLst>
        </pc:spChg>
        <pc:spChg chg="mod">
          <ac:chgData name="George" userId="22d0b802-afc6-4b8f-ba57-7a855d96927f" providerId="ADAL" clId="{B3A70AA2-4023-4D48-AB19-2B78D9776EC6}" dt="2020-03-01T21:34:25.001" v="1724" actId="20577"/>
          <ac:spMkLst>
            <pc:docMk/>
            <pc:sldMk cId="2626089770" sldId="285"/>
            <ac:spMk id="4" creationId="{5A4F6C64-3E8D-4255-95B8-CF64265213DA}"/>
          </ac:spMkLst>
        </pc:spChg>
        <pc:spChg chg="del">
          <ac:chgData name="George" userId="22d0b802-afc6-4b8f-ba57-7a855d96927f" providerId="ADAL" clId="{B3A70AA2-4023-4D48-AB19-2B78D9776EC6}" dt="2020-03-01T21:34:02.195" v="1648" actId="478"/>
          <ac:spMkLst>
            <pc:docMk/>
            <pc:sldMk cId="2626089770" sldId="285"/>
            <ac:spMk id="11" creationId="{00000000-0000-0000-0000-000000000000}"/>
          </ac:spMkLst>
        </pc:spChg>
        <pc:picChg chg="del">
          <ac:chgData name="George" userId="22d0b802-afc6-4b8f-ba57-7a855d96927f" providerId="ADAL" clId="{B3A70AA2-4023-4D48-AB19-2B78D9776EC6}" dt="2020-03-01T21:34:26.969" v="1725" actId="478"/>
          <ac:picMkLst>
            <pc:docMk/>
            <pc:sldMk cId="2626089770" sldId="285"/>
            <ac:picMk id="3" creationId="{C775B9AF-46E6-4AFE-9BCC-E083A87AD50C}"/>
          </ac:picMkLst>
        </pc:picChg>
      </pc:sldChg>
      <pc:sldChg chg="addSp delSp modSp add">
        <pc:chgData name="George" userId="22d0b802-afc6-4b8f-ba57-7a855d96927f" providerId="ADAL" clId="{B3A70AA2-4023-4D48-AB19-2B78D9776EC6}" dt="2020-03-01T21:53:25.574" v="2113" actId="1076"/>
        <pc:sldMkLst>
          <pc:docMk/>
          <pc:sldMk cId="3337250171" sldId="286"/>
        </pc:sldMkLst>
        <pc:spChg chg="mod">
          <ac:chgData name="George" userId="22d0b802-afc6-4b8f-ba57-7a855d96927f" providerId="ADAL" clId="{B3A70AA2-4023-4D48-AB19-2B78D9776EC6}" dt="2020-03-01T21:53:16.098" v="2109" actId="403"/>
          <ac:spMkLst>
            <pc:docMk/>
            <pc:sldMk cId="3337250171" sldId="286"/>
            <ac:spMk id="7" creationId="{D376EA13-BCEE-43B3-8E86-F1CBBCD78DD3}"/>
          </ac:spMkLst>
        </pc:spChg>
        <pc:spChg chg="del mod">
          <ac:chgData name="George" userId="22d0b802-afc6-4b8f-ba57-7a855d96927f" providerId="ADAL" clId="{B3A70AA2-4023-4D48-AB19-2B78D9776EC6}" dt="2020-03-01T21:49:55.863" v="2061" actId="478"/>
          <ac:spMkLst>
            <pc:docMk/>
            <pc:sldMk cId="3337250171" sldId="286"/>
            <ac:spMk id="8" creationId="{D5D551EF-531E-4F42-8A45-A6960E04FFBE}"/>
          </ac:spMkLst>
        </pc:spChg>
        <pc:spChg chg="del">
          <ac:chgData name="George" userId="22d0b802-afc6-4b8f-ba57-7a855d96927f" providerId="ADAL" clId="{B3A70AA2-4023-4D48-AB19-2B78D9776EC6}" dt="2020-03-01T21:49:57.144" v="2062" actId="478"/>
          <ac:spMkLst>
            <pc:docMk/>
            <pc:sldMk cId="3337250171" sldId="286"/>
            <ac:spMk id="9" creationId="{8375D8C4-63A1-406B-9628-744EA68BF3A2}"/>
          </ac:spMkLst>
        </pc:spChg>
        <pc:spChg chg="mod">
          <ac:chgData name="George" userId="22d0b802-afc6-4b8f-ba57-7a855d96927f" providerId="ADAL" clId="{B3A70AA2-4023-4D48-AB19-2B78D9776EC6}" dt="2020-03-01T21:49:28.976" v="2054" actId="20577"/>
          <ac:spMkLst>
            <pc:docMk/>
            <pc:sldMk cId="3337250171" sldId="286"/>
            <ac:spMk id="11" creationId="{00000000-0000-0000-0000-000000000000}"/>
          </ac:spMkLst>
        </pc:spChg>
        <pc:spChg chg="add mod">
          <ac:chgData name="George" userId="22d0b802-afc6-4b8f-ba57-7a855d96927f" providerId="ADAL" clId="{B3A70AA2-4023-4D48-AB19-2B78D9776EC6}" dt="2020-03-01T21:53:19.458" v="2111" actId="403"/>
          <ac:spMkLst>
            <pc:docMk/>
            <pc:sldMk cId="3337250171" sldId="286"/>
            <ac:spMk id="12" creationId="{E0800236-16B1-47E6-ACB0-1EE54C224E4D}"/>
          </ac:spMkLst>
        </pc:spChg>
        <pc:spChg chg="add del mod">
          <ac:chgData name="George" userId="22d0b802-afc6-4b8f-ba57-7a855d96927f" providerId="ADAL" clId="{B3A70AA2-4023-4D48-AB19-2B78D9776EC6}" dt="2020-03-01T21:51:19.246" v="2080" actId="478"/>
          <ac:spMkLst>
            <pc:docMk/>
            <pc:sldMk cId="3337250171" sldId="286"/>
            <ac:spMk id="13" creationId="{41B409E7-F4B5-4C29-A3A0-C35D6AFEC0A2}"/>
          </ac:spMkLst>
        </pc:spChg>
        <pc:graphicFrameChg chg="del modGraphic">
          <ac:chgData name="George" userId="22d0b802-afc6-4b8f-ba57-7a855d96927f" providerId="ADAL" clId="{B3A70AA2-4023-4D48-AB19-2B78D9776EC6}" dt="2020-03-01T21:49:39.155" v="2058" actId="478"/>
          <ac:graphicFrameMkLst>
            <pc:docMk/>
            <pc:sldMk cId="3337250171" sldId="286"/>
            <ac:graphicFrameMk id="4" creationId="{00000000-0000-0000-0000-000000000000}"/>
          </ac:graphicFrameMkLst>
        </pc:graphicFrameChg>
        <pc:picChg chg="add mod">
          <ac:chgData name="George" userId="22d0b802-afc6-4b8f-ba57-7a855d96927f" providerId="ADAL" clId="{B3A70AA2-4023-4D48-AB19-2B78D9776EC6}" dt="2020-03-01T21:53:23.066" v="2112" actId="1076"/>
          <ac:picMkLst>
            <pc:docMk/>
            <pc:sldMk cId="3337250171" sldId="286"/>
            <ac:picMk id="3" creationId="{8C51CBFA-BA88-44F6-BA7D-BFAF77A7F98A}"/>
          </ac:picMkLst>
        </pc:picChg>
        <pc:picChg chg="add mod">
          <ac:chgData name="George" userId="22d0b802-afc6-4b8f-ba57-7a855d96927f" providerId="ADAL" clId="{B3A70AA2-4023-4D48-AB19-2B78D9776EC6}" dt="2020-03-01T21:53:25.574" v="2113" actId="1076"/>
          <ac:picMkLst>
            <pc:docMk/>
            <pc:sldMk cId="3337250171" sldId="286"/>
            <ac:picMk id="6" creationId="{CCB1B190-8449-4B96-B0BB-EF9C1AF8837A}"/>
          </ac:picMkLst>
        </pc:picChg>
      </pc:sldChg>
      <pc:sldChg chg="add ord">
        <pc:chgData name="George" userId="22d0b802-afc6-4b8f-ba57-7a855d96927f" providerId="ADAL" clId="{B3A70AA2-4023-4D48-AB19-2B78D9776EC6}" dt="2020-03-01T22:06:59.178" v="2348"/>
        <pc:sldMkLst>
          <pc:docMk/>
          <pc:sldMk cId="1141883619" sldId="287"/>
        </pc:sldMkLst>
      </pc:sldChg>
      <pc:sldChg chg="modSp add">
        <pc:chgData name="George" userId="22d0b802-afc6-4b8f-ba57-7a855d96927f" providerId="ADAL" clId="{B3A70AA2-4023-4D48-AB19-2B78D9776EC6}" dt="2020-03-01T21:58:48.227" v="2150" actId="1076"/>
        <pc:sldMkLst>
          <pc:docMk/>
          <pc:sldMk cId="981018039" sldId="288"/>
        </pc:sldMkLst>
        <pc:spChg chg="mod">
          <ac:chgData name="George" userId="22d0b802-afc6-4b8f-ba57-7a855d96927f" providerId="ADAL" clId="{B3A70AA2-4023-4D48-AB19-2B78D9776EC6}" dt="2020-03-01T21:58:48.227" v="2150" actId="1076"/>
          <ac:spMkLst>
            <pc:docMk/>
            <pc:sldMk cId="981018039" sldId="288"/>
            <ac:spMk id="2" creationId="{3C91F328-8142-4144-BCDA-546419DEBF01}"/>
          </ac:spMkLst>
        </pc:spChg>
        <pc:spChg chg="mod">
          <ac:chgData name="George" userId="22d0b802-afc6-4b8f-ba57-7a855d96927f" providerId="ADAL" clId="{B3A70AA2-4023-4D48-AB19-2B78D9776EC6}" dt="2020-03-01T21:58:46.087" v="2149" actId="403"/>
          <ac:spMkLst>
            <pc:docMk/>
            <pc:sldMk cId="981018039" sldId="288"/>
            <ac:spMk id="4" creationId="{5A4F6C64-3E8D-4255-95B8-CF64265213DA}"/>
          </ac:spMkLst>
        </pc:spChg>
      </pc:sldChg>
      <pc:sldChg chg="addSp delSp modSp add">
        <pc:chgData name="George" userId="22d0b802-afc6-4b8f-ba57-7a855d96927f" providerId="ADAL" clId="{B3A70AA2-4023-4D48-AB19-2B78D9776EC6}" dt="2020-03-01T22:01:48.474" v="2248" actId="1076"/>
        <pc:sldMkLst>
          <pc:docMk/>
          <pc:sldMk cId="1771382805" sldId="289"/>
        </pc:sldMkLst>
        <pc:spChg chg="del">
          <ac:chgData name="George" userId="22d0b802-afc6-4b8f-ba57-7a855d96927f" providerId="ADAL" clId="{B3A70AA2-4023-4D48-AB19-2B78D9776EC6}" dt="2020-03-01T21:59:51.758" v="2241" actId="478"/>
          <ac:spMkLst>
            <pc:docMk/>
            <pc:sldMk cId="1771382805" sldId="289"/>
            <ac:spMk id="7" creationId="{D376EA13-BCEE-43B3-8E86-F1CBBCD78DD3}"/>
          </ac:spMkLst>
        </pc:spChg>
        <pc:spChg chg="mod">
          <ac:chgData name="George" userId="22d0b802-afc6-4b8f-ba57-7a855d96927f" providerId="ADAL" clId="{B3A70AA2-4023-4D48-AB19-2B78D9776EC6}" dt="2020-03-01T21:59:43.123" v="2238" actId="20577"/>
          <ac:spMkLst>
            <pc:docMk/>
            <pc:sldMk cId="1771382805" sldId="289"/>
            <ac:spMk id="11" creationId="{00000000-0000-0000-0000-000000000000}"/>
          </ac:spMkLst>
        </pc:spChg>
        <pc:spChg chg="del">
          <ac:chgData name="George" userId="22d0b802-afc6-4b8f-ba57-7a855d96927f" providerId="ADAL" clId="{B3A70AA2-4023-4D48-AB19-2B78D9776EC6}" dt="2020-03-01T21:59:52.637" v="2242" actId="478"/>
          <ac:spMkLst>
            <pc:docMk/>
            <pc:sldMk cId="1771382805" sldId="289"/>
            <ac:spMk id="12" creationId="{E0800236-16B1-47E6-ACB0-1EE54C224E4D}"/>
          </ac:spMkLst>
        </pc:spChg>
        <pc:picChg chg="add mod modCrop">
          <ac:chgData name="George" userId="22d0b802-afc6-4b8f-ba57-7a855d96927f" providerId="ADAL" clId="{B3A70AA2-4023-4D48-AB19-2B78D9776EC6}" dt="2020-03-01T22:01:48.474" v="2248" actId="1076"/>
          <ac:picMkLst>
            <pc:docMk/>
            <pc:sldMk cId="1771382805" sldId="289"/>
            <ac:picMk id="2" creationId="{38014AE3-5DF6-4E3A-8788-278FAAD24645}"/>
          </ac:picMkLst>
        </pc:picChg>
        <pc:picChg chg="del">
          <ac:chgData name="George" userId="22d0b802-afc6-4b8f-ba57-7a855d96927f" providerId="ADAL" clId="{B3A70AA2-4023-4D48-AB19-2B78D9776EC6}" dt="2020-03-01T21:59:50.280" v="2240" actId="478"/>
          <ac:picMkLst>
            <pc:docMk/>
            <pc:sldMk cId="1771382805" sldId="289"/>
            <ac:picMk id="3" creationId="{8C51CBFA-BA88-44F6-BA7D-BFAF77A7F98A}"/>
          </ac:picMkLst>
        </pc:picChg>
        <pc:picChg chg="del">
          <ac:chgData name="George" userId="22d0b802-afc6-4b8f-ba57-7a855d96927f" providerId="ADAL" clId="{B3A70AA2-4023-4D48-AB19-2B78D9776EC6}" dt="2020-03-01T21:59:48.987" v="2239" actId="478"/>
          <ac:picMkLst>
            <pc:docMk/>
            <pc:sldMk cId="1771382805" sldId="289"/>
            <ac:picMk id="6" creationId="{CCB1B190-8449-4B96-B0BB-EF9C1AF8837A}"/>
          </ac:picMkLst>
        </pc:picChg>
      </pc:sldChg>
      <pc:sldChg chg="addSp delSp modSp add">
        <pc:chgData name="George" userId="22d0b802-afc6-4b8f-ba57-7a855d96927f" providerId="ADAL" clId="{B3A70AA2-4023-4D48-AB19-2B78D9776EC6}" dt="2020-03-01T22:03:28.001" v="2291" actId="1076"/>
        <pc:sldMkLst>
          <pc:docMk/>
          <pc:sldMk cId="3457982184" sldId="290"/>
        </pc:sldMkLst>
        <pc:spChg chg="mod">
          <ac:chgData name="George" userId="22d0b802-afc6-4b8f-ba57-7a855d96927f" providerId="ADAL" clId="{B3A70AA2-4023-4D48-AB19-2B78D9776EC6}" dt="2020-03-01T22:02:31.248" v="2285" actId="20577"/>
          <ac:spMkLst>
            <pc:docMk/>
            <pc:sldMk cId="3457982184" sldId="290"/>
            <ac:spMk id="11" creationId="{00000000-0000-0000-0000-000000000000}"/>
          </ac:spMkLst>
        </pc:spChg>
        <pc:picChg chg="del">
          <ac:chgData name="George" userId="22d0b802-afc6-4b8f-ba57-7a855d96927f" providerId="ADAL" clId="{B3A70AA2-4023-4D48-AB19-2B78D9776EC6}" dt="2020-03-01T22:02:33.169" v="2286" actId="478"/>
          <ac:picMkLst>
            <pc:docMk/>
            <pc:sldMk cId="3457982184" sldId="290"/>
            <ac:picMk id="2" creationId="{38014AE3-5DF6-4E3A-8788-278FAAD24645}"/>
          </ac:picMkLst>
        </pc:picChg>
        <pc:picChg chg="add mod">
          <ac:chgData name="George" userId="22d0b802-afc6-4b8f-ba57-7a855d96927f" providerId="ADAL" clId="{B3A70AA2-4023-4D48-AB19-2B78D9776EC6}" dt="2020-03-01T22:03:28.001" v="2291" actId="1076"/>
          <ac:picMkLst>
            <pc:docMk/>
            <pc:sldMk cId="3457982184" sldId="290"/>
            <ac:picMk id="9218" creationId="{6518CC9C-D9C0-4965-9AA7-36542134F01D}"/>
          </ac:picMkLst>
        </pc:picChg>
      </pc:sldChg>
      <pc:sldChg chg="addSp delSp modSp add">
        <pc:chgData name="George" userId="22d0b802-afc6-4b8f-ba57-7a855d96927f" providerId="ADAL" clId="{B3A70AA2-4023-4D48-AB19-2B78D9776EC6}" dt="2020-03-01T22:05:07.644" v="2319" actId="20577"/>
        <pc:sldMkLst>
          <pc:docMk/>
          <pc:sldMk cId="4202468813" sldId="291"/>
        </pc:sldMkLst>
        <pc:spChg chg="mod">
          <ac:chgData name="George" userId="22d0b802-afc6-4b8f-ba57-7a855d96927f" providerId="ADAL" clId="{B3A70AA2-4023-4D48-AB19-2B78D9776EC6}" dt="2020-03-01T22:05:07.644" v="2319" actId="20577"/>
          <ac:spMkLst>
            <pc:docMk/>
            <pc:sldMk cId="4202468813" sldId="291"/>
            <ac:spMk id="11" creationId="{00000000-0000-0000-0000-000000000000}"/>
          </ac:spMkLst>
        </pc:spChg>
        <pc:picChg chg="del">
          <ac:chgData name="George" userId="22d0b802-afc6-4b8f-ba57-7a855d96927f" providerId="ADAL" clId="{B3A70AA2-4023-4D48-AB19-2B78D9776EC6}" dt="2020-03-01T22:04:54.912" v="2293" actId="478"/>
          <ac:picMkLst>
            <pc:docMk/>
            <pc:sldMk cId="4202468813" sldId="291"/>
            <ac:picMk id="2" creationId="{38014AE3-5DF6-4E3A-8788-278FAAD24645}"/>
          </ac:picMkLst>
        </pc:picChg>
        <pc:picChg chg="add mod">
          <ac:chgData name="George" userId="22d0b802-afc6-4b8f-ba57-7a855d96927f" providerId="ADAL" clId="{B3A70AA2-4023-4D48-AB19-2B78D9776EC6}" dt="2020-03-01T22:05:01.368" v="2297" actId="1076"/>
          <ac:picMkLst>
            <pc:docMk/>
            <pc:sldMk cId="4202468813" sldId="291"/>
            <ac:picMk id="3" creationId="{2A667838-C19F-4223-BC36-B5B502EB9FE5}"/>
          </ac:picMkLst>
        </pc:picChg>
      </pc:sldChg>
      <pc:sldChg chg="addSp delSp modSp add">
        <pc:chgData name="George" userId="22d0b802-afc6-4b8f-ba57-7a855d96927f" providerId="ADAL" clId="{B3A70AA2-4023-4D48-AB19-2B78D9776EC6}" dt="2020-03-01T22:06:36.029" v="2346" actId="1076"/>
        <pc:sldMkLst>
          <pc:docMk/>
          <pc:sldMk cId="3247613436" sldId="292"/>
        </pc:sldMkLst>
        <pc:spChg chg="mod">
          <ac:chgData name="George" userId="22d0b802-afc6-4b8f-ba57-7a855d96927f" providerId="ADAL" clId="{B3A70AA2-4023-4D48-AB19-2B78D9776EC6}" dt="2020-03-01T22:06:24.025" v="2342" actId="20577"/>
          <ac:spMkLst>
            <pc:docMk/>
            <pc:sldMk cId="3247613436" sldId="292"/>
            <ac:spMk id="11" creationId="{00000000-0000-0000-0000-000000000000}"/>
          </ac:spMkLst>
        </pc:spChg>
        <pc:picChg chg="add mod">
          <ac:chgData name="George" userId="22d0b802-afc6-4b8f-ba57-7a855d96927f" providerId="ADAL" clId="{B3A70AA2-4023-4D48-AB19-2B78D9776EC6}" dt="2020-03-01T22:06:36.029" v="2346" actId="1076"/>
          <ac:picMkLst>
            <pc:docMk/>
            <pc:sldMk cId="3247613436" sldId="292"/>
            <ac:picMk id="2" creationId="{5FC14B16-FA2F-4164-A476-0DC66F7C83CC}"/>
          </ac:picMkLst>
        </pc:picChg>
        <pc:picChg chg="del">
          <ac:chgData name="George" userId="22d0b802-afc6-4b8f-ba57-7a855d96927f" providerId="ADAL" clId="{B3A70AA2-4023-4D48-AB19-2B78D9776EC6}" dt="2020-03-01T22:06:03.802" v="2321" actId="478"/>
          <ac:picMkLst>
            <pc:docMk/>
            <pc:sldMk cId="3247613436" sldId="292"/>
            <ac:picMk id="3" creationId="{2A667838-C19F-4223-BC36-B5B502EB9FE5}"/>
          </ac:picMkLst>
        </pc:picChg>
      </pc:sldChg>
      <pc:sldChg chg="addSp delSp modSp add">
        <pc:chgData name="George" userId="22d0b802-afc6-4b8f-ba57-7a855d96927f" providerId="ADAL" clId="{B3A70AA2-4023-4D48-AB19-2B78D9776EC6}" dt="2020-03-01T22:08:36.776" v="2400" actId="2085"/>
        <pc:sldMkLst>
          <pc:docMk/>
          <pc:sldMk cId="1933266887" sldId="293"/>
        </pc:sldMkLst>
        <pc:spChg chg="add mod">
          <ac:chgData name="George" userId="22d0b802-afc6-4b8f-ba57-7a855d96927f" providerId="ADAL" clId="{B3A70AA2-4023-4D48-AB19-2B78D9776EC6}" dt="2020-03-01T22:08:36.776" v="2400" actId="2085"/>
          <ac:spMkLst>
            <pc:docMk/>
            <pc:sldMk cId="1933266887" sldId="293"/>
            <ac:spMk id="4" creationId="{1239B575-AA23-4FF9-B92E-0B097C387DE0}"/>
          </ac:spMkLst>
        </pc:spChg>
        <pc:spChg chg="mod">
          <ac:chgData name="George" userId="22d0b802-afc6-4b8f-ba57-7a855d96927f" providerId="ADAL" clId="{B3A70AA2-4023-4D48-AB19-2B78D9776EC6}" dt="2020-03-01T22:07:14.476" v="2389" actId="20577"/>
          <ac:spMkLst>
            <pc:docMk/>
            <pc:sldMk cId="1933266887" sldId="293"/>
            <ac:spMk id="11" creationId="{00000000-0000-0000-0000-000000000000}"/>
          </ac:spMkLst>
        </pc:spChg>
        <pc:picChg chg="del">
          <ac:chgData name="George" userId="22d0b802-afc6-4b8f-ba57-7a855d96927f" providerId="ADAL" clId="{B3A70AA2-4023-4D48-AB19-2B78D9776EC6}" dt="2020-03-01T22:07:16.158" v="2390" actId="478"/>
          <ac:picMkLst>
            <pc:docMk/>
            <pc:sldMk cId="1933266887" sldId="293"/>
            <ac:picMk id="2" creationId="{5FC14B16-FA2F-4164-A476-0DC66F7C83CC}"/>
          </ac:picMkLst>
        </pc:picChg>
        <pc:picChg chg="add mod">
          <ac:chgData name="George" userId="22d0b802-afc6-4b8f-ba57-7a855d96927f" providerId="ADAL" clId="{B3A70AA2-4023-4D48-AB19-2B78D9776EC6}" dt="2020-03-01T22:08:03.493" v="2393" actId="1076"/>
          <ac:picMkLst>
            <pc:docMk/>
            <pc:sldMk cId="1933266887" sldId="293"/>
            <ac:picMk id="3" creationId="{F579A940-2D82-4A1D-9B78-8C4B1988F5B9}"/>
          </ac:picMkLst>
        </pc:picChg>
      </pc:sldChg>
      <pc:sldChg chg="add del">
        <pc:chgData name="George" userId="22d0b802-afc6-4b8f-ba57-7a855d96927f" providerId="ADAL" clId="{B3A70AA2-4023-4D48-AB19-2B78D9776EC6}" dt="2020-03-01T22:06:06.479" v="2323"/>
        <pc:sldMkLst>
          <pc:docMk/>
          <pc:sldMk cId="3923709761" sldId="293"/>
        </pc:sldMkLst>
      </pc:sldChg>
      <pc:sldChg chg="addSp delSp modSp add">
        <pc:chgData name="George" userId="22d0b802-afc6-4b8f-ba57-7a855d96927f" providerId="ADAL" clId="{B3A70AA2-4023-4D48-AB19-2B78D9776EC6}" dt="2020-03-01T22:10:46.755" v="2473" actId="1076"/>
        <pc:sldMkLst>
          <pc:docMk/>
          <pc:sldMk cId="3092447397" sldId="294"/>
        </pc:sldMkLst>
        <pc:spChg chg="add del mod ord">
          <ac:chgData name="George" userId="22d0b802-afc6-4b8f-ba57-7a855d96927f" providerId="ADAL" clId="{B3A70AA2-4023-4D48-AB19-2B78D9776EC6}" dt="2020-03-01T22:10:46.755" v="2473" actId="1076"/>
          <ac:spMkLst>
            <pc:docMk/>
            <pc:sldMk cId="3092447397" sldId="294"/>
            <ac:spMk id="4" creationId="{1239B575-AA23-4FF9-B92E-0B097C387DE0}"/>
          </ac:spMkLst>
        </pc:spChg>
        <pc:spChg chg="mod">
          <ac:chgData name="George" userId="22d0b802-afc6-4b8f-ba57-7a855d96927f" providerId="ADAL" clId="{B3A70AA2-4023-4D48-AB19-2B78D9776EC6}" dt="2020-03-01T22:09:52.185" v="2455" actId="20577"/>
          <ac:spMkLst>
            <pc:docMk/>
            <pc:sldMk cId="3092447397" sldId="294"/>
            <ac:spMk id="11" creationId="{00000000-0000-0000-0000-000000000000}"/>
          </ac:spMkLst>
        </pc:spChg>
        <pc:picChg chg="add mod">
          <ac:chgData name="George" userId="22d0b802-afc6-4b8f-ba57-7a855d96927f" providerId="ADAL" clId="{B3A70AA2-4023-4D48-AB19-2B78D9776EC6}" dt="2020-03-01T22:10:42.977" v="2472" actId="1076"/>
          <ac:picMkLst>
            <pc:docMk/>
            <pc:sldMk cId="3092447397" sldId="294"/>
            <ac:picMk id="2" creationId="{5469B419-A9B6-4549-9082-C259420F2F8D}"/>
          </ac:picMkLst>
        </pc:picChg>
        <pc:picChg chg="del">
          <ac:chgData name="George" userId="22d0b802-afc6-4b8f-ba57-7a855d96927f" providerId="ADAL" clId="{B3A70AA2-4023-4D48-AB19-2B78D9776EC6}" dt="2020-03-01T22:10:09.865" v="2456" actId="478"/>
          <ac:picMkLst>
            <pc:docMk/>
            <pc:sldMk cId="3092447397" sldId="294"/>
            <ac:picMk id="3" creationId="{F579A940-2D82-4A1D-9B78-8C4B1988F5B9}"/>
          </ac:picMkLst>
        </pc:picChg>
      </pc:sldChg>
      <pc:sldChg chg="addSp delSp modSp add">
        <pc:chgData name="George" userId="22d0b802-afc6-4b8f-ba57-7a855d96927f" providerId="ADAL" clId="{B3A70AA2-4023-4D48-AB19-2B78D9776EC6}" dt="2020-03-01T22:11:51.553" v="2481" actId="14100"/>
        <pc:sldMkLst>
          <pc:docMk/>
          <pc:sldMk cId="1105018277" sldId="295"/>
        </pc:sldMkLst>
        <pc:spChg chg="del">
          <ac:chgData name="George" userId="22d0b802-afc6-4b8f-ba57-7a855d96927f" providerId="ADAL" clId="{B3A70AA2-4023-4D48-AB19-2B78D9776EC6}" dt="2020-03-01T22:11:26.310" v="2475" actId="478"/>
          <ac:spMkLst>
            <pc:docMk/>
            <pc:sldMk cId="1105018277" sldId="295"/>
            <ac:spMk id="4" creationId="{1239B575-AA23-4FF9-B92E-0B097C387DE0}"/>
          </ac:spMkLst>
        </pc:spChg>
        <pc:picChg chg="del">
          <ac:chgData name="George" userId="22d0b802-afc6-4b8f-ba57-7a855d96927f" providerId="ADAL" clId="{B3A70AA2-4023-4D48-AB19-2B78D9776EC6}" dt="2020-03-01T22:11:27.155" v="2476" actId="478"/>
          <ac:picMkLst>
            <pc:docMk/>
            <pc:sldMk cId="1105018277" sldId="295"/>
            <ac:picMk id="2" creationId="{5469B419-A9B6-4549-9082-C259420F2F8D}"/>
          </ac:picMkLst>
        </pc:picChg>
        <pc:picChg chg="add mod">
          <ac:chgData name="George" userId="22d0b802-afc6-4b8f-ba57-7a855d96927f" providerId="ADAL" clId="{B3A70AA2-4023-4D48-AB19-2B78D9776EC6}" dt="2020-03-01T22:11:51.553" v="2481" actId="14100"/>
          <ac:picMkLst>
            <pc:docMk/>
            <pc:sldMk cId="1105018277" sldId="295"/>
            <ac:picMk id="3" creationId="{585B2EAE-3693-4CD0-A3DF-FA7B17CE8DF9}"/>
          </ac:picMkLst>
        </pc:picChg>
      </pc:sldChg>
      <pc:sldChg chg="addSp modSp add">
        <pc:chgData name="George" userId="22d0b802-afc6-4b8f-ba57-7a855d96927f" providerId="ADAL" clId="{B3A70AA2-4023-4D48-AB19-2B78D9776EC6}" dt="2020-03-01T22:15:56.142" v="2571" actId="1076"/>
        <pc:sldMkLst>
          <pc:docMk/>
          <pc:sldMk cId="2329897632" sldId="296"/>
        </pc:sldMkLst>
        <pc:spChg chg="add mod">
          <ac:chgData name="George" userId="22d0b802-afc6-4b8f-ba57-7a855d96927f" providerId="ADAL" clId="{B3A70AA2-4023-4D48-AB19-2B78D9776EC6}" dt="2020-03-01T22:15:50.436" v="2570" actId="1582"/>
          <ac:spMkLst>
            <pc:docMk/>
            <pc:sldMk cId="2329897632" sldId="296"/>
            <ac:spMk id="2" creationId="{59B4B759-A8CE-4471-9E45-5A87B63F16F3}"/>
          </ac:spMkLst>
        </pc:spChg>
        <pc:spChg chg="mod">
          <ac:chgData name="George" userId="22d0b802-afc6-4b8f-ba57-7a855d96927f" providerId="ADAL" clId="{B3A70AA2-4023-4D48-AB19-2B78D9776EC6}" dt="2020-03-01T22:15:06.487" v="2565" actId="20577"/>
          <ac:spMkLst>
            <pc:docMk/>
            <pc:sldMk cId="2329897632" sldId="296"/>
            <ac:spMk id="11" creationId="{00000000-0000-0000-0000-000000000000}"/>
          </ac:spMkLst>
        </pc:spChg>
        <pc:picChg chg="mod">
          <ac:chgData name="George" userId="22d0b802-afc6-4b8f-ba57-7a855d96927f" providerId="ADAL" clId="{B3A70AA2-4023-4D48-AB19-2B78D9776EC6}" dt="2020-03-01T22:15:56.142" v="2571" actId="1076"/>
          <ac:picMkLst>
            <pc:docMk/>
            <pc:sldMk cId="2329897632" sldId="296"/>
            <ac:picMk id="3" creationId="{585B2EAE-3693-4CD0-A3DF-FA7B17CE8DF9}"/>
          </ac:picMkLst>
        </pc:picChg>
      </pc:sldChg>
      <pc:sldChg chg="addSp delSp modSp add ord">
        <pc:chgData name="George" userId="22d0b802-afc6-4b8f-ba57-7a855d96927f" providerId="ADAL" clId="{B3A70AA2-4023-4D48-AB19-2B78D9776EC6}" dt="2020-03-01T22:18:29.556" v="2611"/>
        <pc:sldMkLst>
          <pc:docMk/>
          <pc:sldMk cId="419784785" sldId="297"/>
        </pc:sldMkLst>
        <pc:spChg chg="mod">
          <ac:chgData name="George" userId="22d0b802-afc6-4b8f-ba57-7a855d96927f" providerId="ADAL" clId="{B3A70AA2-4023-4D48-AB19-2B78D9776EC6}" dt="2020-03-01T22:17:56.040" v="2609" actId="20577"/>
          <ac:spMkLst>
            <pc:docMk/>
            <pc:sldMk cId="419784785" sldId="297"/>
            <ac:spMk id="11" creationId="{00000000-0000-0000-0000-000000000000}"/>
          </ac:spMkLst>
        </pc:spChg>
        <pc:picChg chg="del">
          <ac:chgData name="George" userId="22d0b802-afc6-4b8f-ba57-7a855d96927f" providerId="ADAL" clId="{B3A70AA2-4023-4D48-AB19-2B78D9776EC6}" dt="2020-03-01T22:17:19.788" v="2573" actId="478"/>
          <ac:picMkLst>
            <pc:docMk/>
            <pc:sldMk cId="419784785" sldId="297"/>
            <ac:picMk id="3" creationId="{585B2EAE-3693-4CD0-A3DF-FA7B17CE8DF9}"/>
          </ac:picMkLst>
        </pc:picChg>
        <pc:picChg chg="add mod ord">
          <ac:chgData name="George" userId="22d0b802-afc6-4b8f-ba57-7a855d96927f" providerId="ADAL" clId="{B3A70AA2-4023-4D48-AB19-2B78D9776EC6}" dt="2020-03-01T22:17:47.040" v="2580" actId="1076"/>
          <ac:picMkLst>
            <pc:docMk/>
            <pc:sldMk cId="419784785" sldId="297"/>
            <ac:picMk id="4" creationId="{11EC03D9-1AA8-4F21-A3D8-7CB33979509A}"/>
          </ac:picMkLst>
        </pc:picChg>
      </pc:sldChg>
      <pc:sldChg chg="addSp delSp modSp add">
        <pc:chgData name="George" userId="22d0b802-afc6-4b8f-ba57-7a855d96927f" providerId="ADAL" clId="{B3A70AA2-4023-4D48-AB19-2B78D9776EC6}" dt="2020-03-01T22:19:49.600" v="2646" actId="1076"/>
        <pc:sldMkLst>
          <pc:docMk/>
          <pc:sldMk cId="2590311963" sldId="298"/>
        </pc:sldMkLst>
        <pc:spChg chg="mod">
          <ac:chgData name="George" userId="22d0b802-afc6-4b8f-ba57-7a855d96927f" providerId="ADAL" clId="{B3A70AA2-4023-4D48-AB19-2B78D9776EC6}" dt="2020-03-01T22:19:16.313" v="2638" actId="20577"/>
          <ac:spMkLst>
            <pc:docMk/>
            <pc:sldMk cId="2590311963" sldId="298"/>
            <ac:spMk id="11" creationId="{00000000-0000-0000-0000-000000000000}"/>
          </ac:spMkLst>
        </pc:spChg>
        <pc:picChg chg="del">
          <ac:chgData name="George" userId="22d0b802-afc6-4b8f-ba57-7a855d96927f" providerId="ADAL" clId="{B3A70AA2-4023-4D48-AB19-2B78D9776EC6}" dt="2020-03-01T22:19:20.992" v="2639" actId="478"/>
          <ac:picMkLst>
            <pc:docMk/>
            <pc:sldMk cId="2590311963" sldId="298"/>
            <ac:picMk id="3" creationId="{585B2EAE-3693-4CD0-A3DF-FA7B17CE8DF9}"/>
          </ac:picMkLst>
        </pc:picChg>
        <pc:picChg chg="add mod ord">
          <ac:chgData name="George" userId="22d0b802-afc6-4b8f-ba57-7a855d96927f" providerId="ADAL" clId="{B3A70AA2-4023-4D48-AB19-2B78D9776EC6}" dt="2020-03-01T22:19:49.600" v="2646" actId="1076"/>
          <ac:picMkLst>
            <pc:docMk/>
            <pc:sldMk cId="2590311963" sldId="298"/>
            <ac:picMk id="4" creationId="{1D603DFD-EE9D-4090-98A4-A0F54FA4A468}"/>
          </ac:picMkLst>
        </pc:picChg>
      </pc:sldChg>
      <pc:sldChg chg="addSp delSp modSp add">
        <pc:chgData name="George" userId="22d0b802-afc6-4b8f-ba57-7a855d96927f" providerId="ADAL" clId="{B3A70AA2-4023-4D48-AB19-2B78D9776EC6}" dt="2020-03-01T22:21:24.004" v="2677" actId="1076"/>
        <pc:sldMkLst>
          <pc:docMk/>
          <pc:sldMk cId="3889475880" sldId="299"/>
        </pc:sldMkLst>
        <pc:spChg chg="del">
          <ac:chgData name="George" userId="22d0b802-afc6-4b8f-ba57-7a855d96927f" providerId="ADAL" clId="{B3A70AA2-4023-4D48-AB19-2B78D9776EC6}" dt="2020-03-01T22:20:48.531" v="2674" actId="478"/>
          <ac:spMkLst>
            <pc:docMk/>
            <pc:sldMk cId="3889475880" sldId="299"/>
            <ac:spMk id="2" creationId="{59B4B759-A8CE-4471-9E45-5A87B63F16F3}"/>
          </ac:spMkLst>
        </pc:spChg>
        <pc:spChg chg="mod">
          <ac:chgData name="George" userId="22d0b802-afc6-4b8f-ba57-7a855d96927f" providerId="ADAL" clId="{B3A70AA2-4023-4D48-AB19-2B78D9776EC6}" dt="2020-03-01T22:20:45.360" v="2672" actId="5793"/>
          <ac:spMkLst>
            <pc:docMk/>
            <pc:sldMk cId="3889475880" sldId="299"/>
            <ac:spMk id="11" creationId="{00000000-0000-0000-0000-000000000000}"/>
          </ac:spMkLst>
        </pc:spChg>
        <pc:picChg chg="add mod">
          <ac:chgData name="George" userId="22d0b802-afc6-4b8f-ba57-7a855d96927f" providerId="ADAL" clId="{B3A70AA2-4023-4D48-AB19-2B78D9776EC6}" dt="2020-03-01T22:21:24.004" v="2677" actId="1076"/>
          <ac:picMkLst>
            <pc:docMk/>
            <pc:sldMk cId="3889475880" sldId="299"/>
            <ac:picMk id="3" creationId="{64626103-F9C1-416F-9282-A8B5399303D1}"/>
          </ac:picMkLst>
        </pc:picChg>
        <pc:picChg chg="del">
          <ac:chgData name="George" userId="22d0b802-afc6-4b8f-ba57-7a855d96927f" providerId="ADAL" clId="{B3A70AA2-4023-4D48-AB19-2B78D9776EC6}" dt="2020-03-01T22:20:47.180" v="2673" actId="478"/>
          <ac:picMkLst>
            <pc:docMk/>
            <pc:sldMk cId="3889475880" sldId="299"/>
            <ac:picMk id="4" creationId="{1D603DFD-EE9D-4090-98A4-A0F54FA4A468}"/>
          </ac:picMkLst>
        </pc:picChg>
      </pc:sldChg>
      <pc:sldChg chg="addSp delSp modSp add ord">
        <pc:chgData name="George" userId="22d0b802-afc6-4b8f-ba57-7a855d96927f" providerId="ADAL" clId="{B3A70AA2-4023-4D48-AB19-2B78D9776EC6}" dt="2020-03-01T22:23:57.814" v="2773" actId="2711"/>
        <pc:sldMkLst>
          <pc:docMk/>
          <pc:sldMk cId="40152701" sldId="300"/>
        </pc:sldMkLst>
        <pc:spChg chg="del">
          <ac:chgData name="George" userId="22d0b802-afc6-4b8f-ba57-7a855d96927f" providerId="ADAL" clId="{B3A70AA2-4023-4D48-AB19-2B78D9776EC6}" dt="2020-03-01T22:22:52.989" v="2765" actId="478"/>
          <ac:spMkLst>
            <pc:docMk/>
            <pc:sldMk cId="40152701" sldId="300"/>
            <ac:spMk id="2" creationId="{59B4B759-A8CE-4471-9E45-5A87B63F16F3}"/>
          </ac:spMkLst>
        </pc:spChg>
        <pc:spChg chg="add mod">
          <ac:chgData name="George" userId="22d0b802-afc6-4b8f-ba57-7a855d96927f" providerId="ADAL" clId="{B3A70AA2-4023-4D48-AB19-2B78D9776EC6}" dt="2020-03-01T22:23:57.814" v="2773" actId="2711"/>
          <ac:spMkLst>
            <pc:docMk/>
            <pc:sldMk cId="40152701" sldId="300"/>
            <ac:spMk id="5" creationId="{DCC86AD1-A38E-4DF3-85C6-24528FF9A811}"/>
          </ac:spMkLst>
        </pc:spChg>
        <pc:spChg chg="mod">
          <ac:chgData name="George" userId="22d0b802-afc6-4b8f-ba57-7a855d96927f" providerId="ADAL" clId="{B3A70AA2-4023-4D48-AB19-2B78D9776EC6}" dt="2020-03-01T22:22:45.732" v="2763" actId="20577"/>
          <ac:spMkLst>
            <pc:docMk/>
            <pc:sldMk cId="40152701" sldId="300"/>
            <ac:spMk id="11" creationId="{00000000-0000-0000-0000-000000000000}"/>
          </ac:spMkLst>
        </pc:spChg>
        <pc:picChg chg="add mod">
          <ac:chgData name="George" userId="22d0b802-afc6-4b8f-ba57-7a855d96927f" providerId="ADAL" clId="{B3A70AA2-4023-4D48-AB19-2B78D9776EC6}" dt="2020-03-01T22:23:40.944" v="2768" actId="1076"/>
          <ac:picMkLst>
            <pc:docMk/>
            <pc:sldMk cId="40152701" sldId="300"/>
            <ac:picMk id="3" creationId="{B4555CDB-7BFA-4FE2-B88C-8B7F0459F6C2}"/>
          </ac:picMkLst>
        </pc:picChg>
        <pc:picChg chg="del">
          <ac:chgData name="George" userId="22d0b802-afc6-4b8f-ba57-7a855d96927f" providerId="ADAL" clId="{B3A70AA2-4023-4D48-AB19-2B78D9776EC6}" dt="2020-03-01T22:22:51.357" v="2764" actId="478"/>
          <ac:picMkLst>
            <pc:docMk/>
            <pc:sldMk cId="40152701" sldId="300"/>
            <ac:picMk id="4" creationId="{1D603DFD-EE9D-4090-98A4-A0F54FA4A468}"/>
          </ac:picMkLst>
        </pc:picChg>
      </pc:sldChg>
      <pc:sldChg chg="addSp delSp modSp add del ord">
        <pc:chgData name="George" userId="22d0b802-afc6-4b8f-ba57-7a855d96927f" providerId="ADAL" clId="{B3A70AA2-4023-4D48-AB19-2B78D9776EC6}" dt="2020-03-01T22:46:31.333" v="3202" actId="47"/>
        <pc:sldMkLst>
          <pc:docMk/>
          <pc:sldMk cId="3000552829" sldId="301"/>
        </pc:sldMkLst>
        <pc:spChg chg="add del mod">
          <ac:chgData name="George" userId="22d0b802-afc6-4b8f-ba57-7a855d96927f" providerId="ADAL" clId="{B3A70AA2-4023-4D48-AB19-2B78D9776EC6}" dt="2020-03-01T22:46:24.726" v="3200" actId="21"/>
          <ac:spMkLst>
            <pc:docMk/>
            <pc:sldMk cId="3000552829" sldId="301"/>
            <ac:spMk id="5" creationId="{62029EE1-44C2-478A-8E13-CC950BDE4EF9}"/>
          </ac:spMkLst>
        </pc:spChg>
      </pc:sldChg>
      <pc:sldChg chg="delSp add del">
        <pc:chgData name="George" userId="22d0b802-afc6-4b8f-ba57-7a855d96927f" providerId="ADAL" clId="{B3A70AA2-4023-4D48-AB19-2B78D9776EC6}" dt="2020-03-01T22:25:36.867" v="2782" actId="47"/>
        <pc:sldMkLst>
          <pc:docMk/>
          <pc:sldMk cId="84952971" sldId="302"/>
        </pc:sldMkLst>
        <pc:picChg chg="del">
          <ac:chgData name="George" userId="22d0b802-afc6-4b8f-ba57-7a855d96927f" providerId="ADAL" clId="{B3A70AA2-4023-4D48-AB19-2B78D9776EC6}" dt="2020-03-01T22:25:33.324" v="2780" actId="478"/>
          <ac:picMkLst>
            <pc:docMk/>
            <pc:sldMk cId="84952971" sldId="302"/>
            <ac:picMk id="2" creationId="{D236C747-504E-40B6-859F-58C21655FAF7}"/>
          </ac:picMkLst>
        </pc:picChg>
      </pc:sldChg>
      <pc:sldChg chg="addSp delSp modSp add">
        <pc:chgData name="George" userId="22d0b802-afc6-4b8f-ba57-7a855d96927f" providerId="ADAL" clId="{B3A70AA2-4023-4D48-AB19-2B78D9776EC6}" dt="2020-03-01T22:25:54.777" v="2807" actId="20577"/>
        <pc:sldMkLst>
          <pc:docMk/>
          <pc:sldMk cId="2555316479" sldId="303"/>
        </pc:sldMkLst>
        <pc:spChg chg="mod">
          <ac:chgData name="George" userId="22d0b802-afc6-4b8f-ba57-7a855d96927f" providerId="ADAL" clId="{B3A70AA2-4023-4D48-AB19-2B78D9776EC6}" dt="2020-03-01T22:25:54.777" v="2807" actId="20577"/>
          <ac:spMkLst>
            <pc:docMk/>
            <pc:sldMk cId="2555316479" sldId="303"/>
            <ac:spMk id="11" creationId="{00000000-0000-0000-0000-000000000000}"/>
          </ac:spMkLst>
        </pc:spChg>
        <pc:picChg chg="del">
          <ac:chgData name="George" userId="22d0b802-afc6-4b8f-ba57-7a855d96927f" providerId="ADAL" clId="{B3A70AA2-4023-4D48-AB19-2B78D9776EC6}" dt="2020-03-01T22:25:44.962" v="2783" actId="478"/>
          <ac:picMkLst>
            <pc:docMk/>
            <pc:sldMk cId="2555316479" sldId="303"/>
            <ac:picMk id="2" creationId="{D236C747-504E-40B6-859F-58C21655FAF7}"/>
          </ac:picMkLst>
        </pc:picChg>
        <pc:picChg chg="add mod">
          <ac:chgData name="George" userId="22d0b802-afc6-4b8f-ba57-7a855d96927f" providerId="ADAL" clId="{B3A70AA2-4023-4D48-AB19-2B78D9776EC6}" dt="2020-03-01T22:25:47.696" v="2785" actId="1076"/>
          <ac:picMkLst>
            <pc:docMk/>
            <pc:sldMk cId="2555316479" sldId="303"/>
            <ac:picMk id="3" creationId="{EE9AA114-142E-4FC4-BD3D-2FEA199A837F}"/>
          </ac:picMkLst>
        </pc:picChg>
      </pc:sldChg>
      <pc:sldChg chg="addSp delSp modSp add">
        <pc:chgData name="George" userId="22d0b802-afc6-4b8f-ba57-7a855d96927f" providerId="ADAL" clId="{B3A70AA2-4023-4D48-AB19-2B78D9776EC6}" dt="2020-03-01T22:34:22.409" v="2898" actId="1076"/>
        <pc:sldMkLst>
          <pc:docMk/>
          <pc:sldMk cId="2019750624" sldId="304"/>
        </pc:sldMkLst>
        <pc:spChg chg="add mod">
          <ac:chgData name="George" userId="22d0b802-afc6-4b8f-ba57-7a855d96927f" providerId="ADAL" clId="{B3A70AA2-4023-4D48-AB19-2B78D9776EC6}" dt="2020-03-01T22:34:22.409" v="2898" actId="1076"/>
          <ac:spMkLst>
            <pc:docMk/>
            <pc:sldMk cId="2019750624" sldId="304"/>
            <ac:spMk id="2" creationId="{E34CDCB0-49CD-4DDE-B35D-48F16EDF331B}"/>
          </ac:spMkLst>
        </pc:spChg>
        <pc:spChg chg="mod">
          <ac:chgData name="George" userId="22d0b802-afc6-4b8f-ba57-7a855d96927f" providerId="ADAL" clId="{B3A70AA2-4023-4D48-AB19-2B78D9776EC6}" dt="2020-03-01T22:34:18.110" v="2896" actId="403"/>
          <ac:spMkLst>
            <pc:docMk/>
            <pc:sldMk cId="2019750624" sldId="304"/>
            <ac:spMk id="4" creationId="{5A4F6C64-3E8D-4255-95B8-CF64265213DA}"/>
          </ac:spMkLst>
        </pc:spChg>
        <pc:spChg chg="del">
          <ac:chgData name="George" userId="22d0b802-afc6-4b8f-ba57-7a855d96927f" providerId="ADAL" clId="{B3A70AA2-4023-4D48-AB19-2B78D9776EC6}" dt="2020-03-01T22:27:24.686" v="2809" actId="478"/>
          <ac:spMkLst>
            <pc:docMk/>
            <pc:sldMk cId="2019750624" sldId="304"/>
            <ac:spMk id="11" creationId="{00000000-0000-0000-0000-000000000000}"/>
          </ac:spMkLst>
        </pc:spChg>
      </pc:sldChg>
      <pc:sldChg chg="add">
        <pc:chgData name="George" userId="22d0b802-afc6-4b8f-ba57-7a855d96927f" providerId="ADAL" clId="{B3A70AA2-4023-4D48-AB19-2B78D9776EC6}" dt="2020-03-01T22:38:48.943" v="3075"/>
        <pc:sldMkLst>
          <pc:docMk/>
          <pc:sldMk cId="2191243340" sldId="305"/>
        </pc:sldMkLst>
      </pc:sldChg>
      <pc:sldChg chg="modSp add">
        <pc:chgData name="George" userId="22d0b802-afc6-4b8f-ba57-7a855d96927f" providerId="ADAL" clId="{B3A70AA2-4023-4D48-AB19-2B78D9776EC6}" dt="2020-03-01T22:38:56.028" v="3087" actId="20577"/>
        <pc:sldMkLst>
          <pc:docMk/>
          <pc:sldMk cId="2952985971" sldId="306"/>
        </pc:sldMkLst>
        <pc:spChg chg="mod">
          <ac:chgData name="George" userId="22d0b802-afc6-4b8f-ba57-7a855d96927f" providerId="ADAL" clId="{B3A70AA2-4023-4D48-AB19-2B78D9776EC6}" dt="2020-03-01T22:38:56.028" v="3087" actId="20577"/>
          <ac:spMkLst>
            <pc:docMk/>
            <pc:sldMk cId="2952985971" sldId="306"/>
            <ac:spMk id="5" creationId="{00000000-0000-0000-0000-000000000000}"/>
          </ac:spMkLst>
        </pc:spChg>
      </pc:sldChg>
      <pc:sldChg chg="addSp modSp add">
        <pc:chgData name="George" userId="22d0b802-afc6-4b8f-ba57-7a855d96927f" providerId="ADAL" clId="{B3A70AA2-4023-4D48-AB19-2B78D9776EC6}" dt="2020-03-01T22:44:17.080" v="3145" actId="14100"/>
        <pc:sldMkLst>
          <pc:docMk/>
          <pc:sldMk cId="4257747664" sldId="307"/>
        </pc:sldMkLst>
        <pc:spChg chg="mod">
          <ac:chgData name="George" userId="22d0b802-afc6-4b8f-ba57-7a855d96927f" providerId="ADAL" clId="{B3A70AA2-4023-4D48-AB19-2B78D9776EC6}" dt="2020-03-01T22:39:25.845" v="3141" actId="20577"/>
          <ac:spMkLst>
            <pc:docMk/>
            <pc:sldMk cId="4257747664" sldId="307"/>
            <ac:spMk id="4" creationId="{5A4F6C64-3E8D-4255-95B8-CF64265213DA}"/>
          </ac:spMkLst>
        </pc:spChg>
        <pc:spChg chg="mod">
          <ac:chgData name="George" userId="22d0b802-afc6-4b8f-ba57-7a855d96927f" providerId="ADAL" clId="{B3A70AA2-4023-4D48-AB19-2B78D9776EC6}" dt="2020-03-01T22:39:09.650" v="3106" actId="20577"/>
          <ac:spMkLst>
            <pc:docMk/>
            <pc:sldMk cId="4257747664" sldId="307"/>
            <ac:spMk id="11" creationId="{00000000-0000-0000-0000-000000000000}"/>
          </ac:spMkLst>
        </pc:spChg>
        <pc:picChg chg="add mod">
          <ac:chgData name="George" userId="22d0b802-afc6-4b8f-ba57-7a855d96927f" providerId="ADAL" clId="{B3A70AA2-4023-4D48-AB19-2B78D9776EC6}" dt="2020-03-01T22:44:17.080" v="3145" actId="14100"/>
          <ac:picMkLst>
            <pc:docMk/>
            <pc:sldMk cId="4257747664" sldId="307"/>
            <ac:picMk id="16386" creationId="{3226AAFA-6ADC-4BE0-80EF-A7E2073B146D}"/>
          </ac:picMkLst>
        </pc:picChg>
      </pc:sldChg>
      <pc:sldChg chg="addSp delSp modSp add">
        <pc:chgData name="George" userId="22d0b802-afc6-4b8f-ba57-7a855d96927f" providerId="ADAL" clId="{B3A70AA2-4023-4D48-AB19-2B78D9776EC6}" dt="2020-03-01T22:47:59.701" v="3269" actId="14100"/>
        <pc:sldMkLst>
          <pc:docMk/>
          <pc:sldMk cId="492951436" sldId="308"/>
        </pc:sldMkLst>
        <pc:spChg chg="mod">
          <ac:chgData name="George" userId="22d0b802-afc6-4b8f-ba57-7a855d96927f" providerId="ADAL" clId="{B3A70AA2-4023-4D48-AB19-2B78D9776EC6}" dt="2020-03-01T22:44:48.261" v="3179" actId="20577"/>
          <ac:spMkLst>
            <pc:docMk/>
            <pc:sldMk cId="492951436" sldId="308"/>
            <ac:spMk id="4" creationId="{5A4F6C64-3E8D-4255-95B8-CF64265213DA}"/>
          </ac:spMkLst>
        </pc:spChg>
        <pc:spChg chg="add mod">
          <ac:chgData name="George" userId="22d0b802-afc6-4b8f-ba57-7a855d96927f" providerId="ADAL" clId="{B3A70AA2-4023-4D48-AB19-2B78D9776EC6}" dt="2020-03-01T22:47:59.701" v="3269" actId="14100"/>
          <ac:spMkLst>
            <pc:docMk/>
            <pc:sldMk cId="492951436" sldId="308"/>
            <ac:spMk id="6" creationId="{C9611082-7090-4C0C-AC11-420AC42FDC9A}"/>
          </ac:spMkLst>
        </pc:spChg>
        <pc:picChg chg="del">
          <ac:chgData name="George" userId="22d0b802-afc6-4b8f-ba57-7a855d96927f" providerId="ADAL" clId="{B3A70AA2-4023-4D48-AB19-2B78D9776EC6}" dt="2020-03-01T22:44:50.189" v="3180" actId="478"/>
          <ac:picMkLst>
            <pc:docMk/>
            <pc:sldMk cId="492951436" sldId="308"/>
            <ac:picMk id="16386" creationId="{3226AAFA-6ADC-4BE0-80EF-A7E2073B146D}"/>
          </ac:picMkLst>
        </pc:picChg>
      </pc:sldChg>
      <pc:sldChg chg="modSp add">
        <pc:chgData name="George" userId="22d0b802-afc6-4b8f-ba57-7a855d96927f" providerId="ADAL" clId="{B3A70AA2-4023-4D48-AB19-2B78D9776EC6}" dt="2020-03-01T22:47:50.764" v="3265" actId="1076"/>
        <pc:sldMkLst>
          <pc:docMk/>
          <pc:sldMk cId="2125016690" sldId="309"/>
        </pc:sldMkLst>
        <pc:spChg chg="mod">
          <ac:chgData name="George" userId="22d0b802-afc6-4b8f-ba57-7a855d96927f" providerId="ADAL" clId="{B3A70AA2-4023-4D48-AB19-2B78D9776EC6}" dt="2020-03-01T22:47:32.329" v="3259" actId="2711"/>
          <ac:spMkLst>
            <pc:docMk/>
            <pc:sldMk cId="2125016690" sldId="309"/>
            <ac:spMk id="4" creationId="{5A4F6C64-3E8D-4255-95B8-CF64265213DA}"/>
          </ac:spMkLst>
        </pc:spChg>
        <pc:spChg chg="mod">
          <ac:chgData name="George" userId="22d0b802-afc6-4b8f-ba57-7a855d96927f" providerId="ADAL" clId="{B3A70AA2-4023-4D48-AB19-2B78D9776EC6}" dt="2020-03-01T22:47:50.764" v="3265" actId="1076"/>
          <ac:spMkLst>
            <pc:docMk/>
            <pc:sldMk cId="2125016690" sldId="309"/>
            <ac:spMk id="6" creationId="{C9611082-7090-4C0C-AC11-420AC42FDC9A}"/>
          </ac:spMkLst>
        </pc:spChg>
      </pc:sldChg>
      <pc:sldChg chg="delSp modSp add">
        <pc:chgData name="George" userId="22d0b802-afc6-4b8f-ba57-7a855d96927f" providerId="ADAL" clId="{B3A70AA2-4023-4D48-AB19-2B78D9776EC6}" dt="2020-03-01T22:48:42.269" v="3295" actId="478"/>
        <pc:sldMkLst>
          <pc:docMk/>
          <pc:sldMk cId="3261617761" sldId="310"/>
        </pc:sldMkLst>
        <pc:spChg chg="del">
          <ac:chgData name="George" userId="22d0b802-afc6-4b8f-ba57-7a855d96927f" providerId="ADAL" clId="{B3A70AA2-4023-4D48-AB19-2B78D9776EC6}" dt="2020-03-01T22:48:42.269" v="3295" actId="478"/>
          <ac:spMkLst>
            <pc:docMk/>
            <pc:sldMk cId="3261617761" sldId="310"/>
            <ac:spMk id="4" creationId="{5A4F6C64-3E8D-4255-95B8-CF64265213DA}"/>
          </ac:spMkLst>
        </pc:spChg>
        <pc:spChg chg="mod">
          <ac:chgData name="George" userId="22d0b802-afc6-4b8f-ba57-7a855d96927f" providerId="ADAL" clId="{B3A70AA2-4023-4D48-AB19-2B78D9776EC6}" dt="2020-03-01T22:48:39.553" v="3294" actId="20577"/>
          <ac:spMkLst>
            <pc:docMk/>
            <pc:sldMk cId="3261617761" sldId="310"/>
            <ac:spMk id="11"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469429-6ED5-4301-866D-519E2D1EB5BF}" type="datetimeFigureOut">
              <a:rPr lang="en-US" smtClean="0"/>
              <a:t>5/9/2022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B66621-ADCC-4EF8-8003-B9D3E881DCD2}" type="slidenum">
              <a:rPr lang="en-US" smtClean="0"/>
              <a:t>‹#›</a:t>
            </a:fld>
            <a:endParaRPr lang="en-US"/>
          </a:p>
        </p:txBody>
      </p:sp>
    </p:spTree>
    <p:extLst>
      <p:ext uri="{BB962C8B-B14F-4D97-AF65-F5344CB8AC3E}">
        <p14:creationId xmlns:p14="http://schemas.microsoft.com/office/powerpoint/2010/main" val="3924534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a:t>
            </a:fld>
            <a:endParaRPr lang="en-US"/>
          </a:p>
        </p:txBody>
      </p:sp>
    </p:spTree>
    <p:extLst>
      <p:ext uri="{BB962C8B-B14F-4D97-AF65-F5344CB8AC3E}">
        <p14:creationId xmlns:p14="http://schemas.microsoft.com/office/powerpoint/2010/main" val="2454999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remember that being open source means anyone is free to repackage and redistribute code. In the case of Python the official source code lives with the Python foundation and can be found there. It’s more common however to download from the Anaconda _distribution_ of that code. One of the reasons why is Anaconda comes with some goodies that don’t come with the raw </a:t>
            </a:r>
            <a:r>
              <a:rPr lang="en-US" dirty="0" err="1"/>
              <a:t>Pyhon</a:t>
            </a:r>
            <a:r>
              <a:rPr lang="en-US" dirty="0"/>
              <a:t> installation. One of those is the Jupyter notebook, which is a browser-based app we’ll be using to work with Python. </a:t>
            </a:r>
          </a:p>
        </p:txBody>
      </p:sp>
      <p:sp>
        <p:nvSpPr>
          <p:cNvPr id="4" name="Slide Number Placeholder 3"/>
          <p:cNvSpPr>
            <a:spLocks noGrp="1"/>
          </p:cNvSpPr>
          <p:nvPr>
            <p:ph type="sldNum" sz="quarter" idx="5"/>
          </p:nvPr>
        </p:nvSpPr>
        <p:spPr/>
        <p:txBody>
          <a:bodyPr/>
          <a:lstStyle/>
          <a:p>
            <a:fld id="{3BB66621-ADCC-4EF8-8003-B9D3E881DCD2}" type="slidenum">
              <a:rPr lang="en-US" smtClean="0"/>
              <a:t>11</a:t>
            </a:fld>
            <a:endParaRPr lang="en-US"/>
          </a:p>
        </p:txBody>
      </p:sp>
    </p:spTree>
    <p:extLst>
      <p:ext uri="{BB962C8B-B14F-4D97-AF65-F5344CB8AC3E}">
        <p14:creationId xmlns:p14="http://schemas.microsoft.com/office/powerpoint/2010/main" val="5860877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In the demo you’ll get a tour of the notebook and how to work a bit with functions and objects.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12</a:t>
            </a:fld>
            <a:endParaRPr lang="en-US"/>
          </a:p>
        </p:txBody>
      </p:sp>
    </p:spTree>
    <p:extLst>
      <p:ext uri="{BB962C8B-B14F-4D97-AF65-F5344CB8AC3E}">
        <p14:creationId xmlns:p14="http://schemas.microsoft.com/office/powerpoint/2010/main" val="2263882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13</a:t>
            </a:fld>
            <a:endParaRPr lang="en-US"/>
          </a:p>
        </p:txBody>
      </p:sp>
    </p:spTree>
    <p:extLst>
      <p:ext uri="{BB962C8B-B14F-4D97-AF65-F5344CB8AC3E}">
        <p14:creationId xmlns:p14="http://schemas.microsoft.com/office/powerpoint/2010/main" val="4257777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what we are going to do here is go back to your session or open a new one. Go to the </a:t>
            </a:r>
            <a:r>
              <a:rPr lang="en-US" dirty="0" err="1"/>
              <a:t>diamonds.r</a:t>
            </a:r>
            <a:r>
              <a:rPr lang="en-US" dirty="0"/>
              <a:t> dataset. And let’s actually conduct the analysis that was hinted at earlier. </a:t>
            </a:r>
          </a:p>
        </p:txBody>
      </p:sp>
      <p:sp>
        <p:nvSpPr>
          <p:cNvPr id="4" name="Slide Number Placeholder 3"/>
          <p:cNvSpPr>
            <a:spLocks noGrp="1"/>
          </p:cNvSpPr>
          <p:nvPr>
            <p:ph type="sldNum" sz="quarter" idx="5"/>
          </p:nvPr>
        </p:nvSpPr>
        <p:spPr/>
        <p:txBody>
          <a:bodyPr/>
          <a:lstStyle/>
          <a:p>
            <a:fld id="{3BB66621-ADCC-4EF8-8003-B9D3E881DCD2}" type="slidenum">
              <a:rPr lang="en-US" smtClean="0"/>
              <a:t>14</a:t>
            </a:fld>
            <a:endParaRPr lang="en-US"/>
          </a:p>
        </p:txBody>
      </p:sp>
    </p:spTree>
    <p:extLst>
      <p:ext uri="{BB962C8B-B14F-4D97-AF65-F5344CB8AC3E}">
        <p14:creationId xmlns:p14="http://schemas.microsoft.com/office/powerpoint/2010/main" val="3669274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15</a:t>
            </a:fld>
            <a:endParaRPr lang="en-US"/>
          </a:p>
        </p:txBody>
      </p:sp>
    </p:spTree>
    <p:extLst>
      <p:ext uri="{BB962C8B-B14F-4D97-AF65-F5344CB8AC3E}">
        <p14:creationId xmlns:p14="http://schemas.microsoft.com/office/powerpoint/2010/main" val="1548743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another thing unique to open source programs is this idea of packages. You can kind of think of this as like add-ins for Excel – the analogy I like to use is as apps on a phone. </a:t>
            </a:r>
          </a:p>
        </p:txBody>
      </p:sp>
      <p:sp>
        <p:nvSpPr>
          <p:cNvPr id="4" name="Slide Number Placeholder 3"/>
          <p:cNvSpPr>
            <a:spLocks noGrp="1"/>
          </p:cNvSpPr>
          <p:nvPr>
            <p:ph type="sldNum" sz="quarter" idx="5"/>
          </p:nvPr>
        </p:nvSpPr>
        <p:spPr/>
        <p:txBody>
          <a:bodyPr/>
          <a:lstStyle/>
          <a:p>
            <a:fld id="{3BB66621-ADCC-4EF8-8003-B9D3E881DCD2}" type="slidenum">
              <a:rPr lang="en-US" smtClean="0"/>
              <a:t>16</a:t>
            </a:fld>
            <a:endParaRPr lang="en-US"/>
          </a:p>
        </p:txBody>
      </p:sp>
    </p:spTree>
    <p:extLst>
      <p:ext uri="{BB962C8B-B14F-4D97-AF65-F5344CB8AC3E}">
        <p14:creationId xmlns:p14="http://schemas.microsoft.com/office/powerpoint/2010/main" val="2468330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17</a:t>
            </a:fld>
            <a:endParaRPr lang="en-US"/>
          </a:p>
        </p:txBody>
      </p:sp>
    </p:spTree>
    <p:extLst>
      <p:ext uri="{BB962C8B-B14F-4D97-AF65-F5344CB8AC3E}">
        <p14:creationId xmlns:p14="http://schemas.microsoft.com/office/powerpoint/2010/main" val="32303936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18</a:t>
            </a:fld>
            <a:endParaRPr lang="en-US"/>
          </a:p>
        </p:txBody>
      </p:sp>
    </p:spTree>
    <p:extLst>
      <p:ext uri="{BB962C8B-B14F-4D97-AF65-F5344CB8AC3E}">
        <p14:creationId xmlns:p14="http://schemas.microsoft.com/office/powerpoint/2010/main" val="15418554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19</a:t>
            </a:fld>
            <a:endParaRPr lang="en-US"/>
          </a:p>
        </p:txBody>
      </p:sp>
    </p:spTree>
    <p:extLst>
      <p:ext uri="{BB962C8B-B14F-4D97-AF65-F5344CB8AC3E}">
        <p14:creationId xmlns:p14="http://schemas.microsoft.com/office/powerpoint/2010/main" val="8476811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20</a:t>
            </a:fld>
            <a:endParaRPr lang="en-US"/>
          </a:p>
        </p:txBody>
      </p:sp>
    </p:spTree>
    <p:extLst>
      <p:ext uri="{BB962C8B-B14F-4D97-AF65-F5344CB8AC3E}">
        <p14:creationId xmlns:p14="http://schemas.microsoft.com/office/powerpoint/2010/main" val="157423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a:t>
            </a:fld>
            <a:endParaRPr lang="en-US"/>
          </a:p>
        </p:txBody>
      </p:sp>
    </p:spTree>
    <p:extLst>
      <p:ext uri="{BB962C8B-B14F-4D97-AF65-F5344CB8AC3E}">
        <p14:creationId xmlns:p14="http://schemas.microsoft.com/office/powerpoint/2010/main" val="22134682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another thing unique to open source programs is this idea of packages. You can kind of think of this as like add-ins for Excel – the analogy I like to use is as apps on a phone. </a:t>
            </a:r>
          </a:p>
        </p:txBody>
      </p:sp>
      <p:sp>
        <p:nvSpPr>
          <p:cNvPr id="4" name="Slide Number Placeholder 3"/>
          <p:cNvSpPr>
            <a:spLocks noGrp="1"/>
          </p:cNvSpPr>
          <p:nvPr>
            <p:ph type="sldNum" sz="quarter" idx="5"/>
          </p:nvPr>
        </p:nvSpPr>
        <p:spPr/>
        <p:txBody>
          <a:bodyPr/>
          <a:lstStyle/>
          <a:p>
            <a:fld id="{3BB66621-ADCC-4EF8-8003-B9D3E881DCD2}" type="slidenum">
              <a:rPr lang="en-US" smtClean="0"/>
              <a:t>21</a:t>
            </a:fld>
            <a:endParaRPr lang="en-US"/>
          </a:p>
        </p:txBody>
      </p:sp>
    </p:spTree>
    <p:extLst>
      <p:ext uri="{BB962C8B-B14F-4D97-AF65-F5344CB8AC3E}">
        <p14:creationId xmlns:p14="http://schemas.microsoft.com/office/powerpoint/2010/main" val="24536633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another thing unique to open source programs is this idea of packages. You can kind of think of this as like add-ins for Excel – the analogy I like to use is as apps on a phone. </a:t>
            </a:r>
          </a:p>
        </p:txBody>
      </p:sp>
      <p:sp>
        <p:nvSpPr>
          <p:cNvPr id="4" name="Slide Number Placeholder 3"/>
          <p:cNvSpPr>
            <a:spLocks noGrp="1"/>
          </p:cNvSpPr>
          <p:nvPr>
            <p:ph type="sldNum" sz="quarter" idx="5"/>
          </p:nvPr>
        </p:nvSpPr>
        <p:spPr/>
        <p:txBody>
          <a:bodyPr/>
          <a:lstStyle/>
          <a:p>
            <a:fld id="{3BB66621-ADCC-4EF8-8003-B9D3E881DCD2}" type="slidenum">
              <a:rPr lang="en-US" smtClean="0"/>
              <a:t>22</a:t>
            </a:fld>
            <a:endParaRPr lang="en-US"/>
          </a:p>
        </p:txBody>
      </p:sp>
    </p:spTree>
    <p:extLst>
      <p:ext uri="{BB962C8B-B14F-4D97-AF65-F5344CB8AC3E}">
        <p14:creationId xmlns:p14="http://schemas.microsoft.com/office/powerpoint/2010/main" val="41602863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things that people get confused about is why learn Python if you’re getting into Power Query… or which to focus on.</a:t>
            </a:r>
          </a:p>
          <a:p>
            <a:endParaRPr lang="en-US" dirty="0"/>
          </a:p>
          <a:p>
            <a:r>
              <a:rPr lang="en-US" dirty="0"/>
              <a:t>You’re not leaving Microsoft’s stack. I have some documentation and a great book here. Now of course these are more about </a:t>
            </a:r>
            <a:r>
              <a:rPr lang="en-US" dirty="0" err="1"/>
              <a:t>PowerBI</a:t>
            </a:r>
            <a:r>
              <a:rPr lang="en-US" dirty="0"/>
              <a:t> but there’s every indication there’s more to come with Excel. </a:t>
            </a:r>
          </a:p>
        </p:txBody>
      </p:sp>
      <p:sp>
        <p:nvSpPr>
          <p:cNvPr id="4" name="Slide Number Placeholder 3"/>
          <p:cNvSpPr>
            <a:spLocks noGrp="1"/>
          </p:cNvSpPr>
          <p:nvPr>
            <p:ph type="sldNum" sz="quarter" idx="5"/>
          </p:nvPr>
        </p:nvSpPr>
        <p:spPr/>
        <p:txBody>
          <a:bodyPr/>
          <a:lstStyle/>
          <a:p>
            <a:fld id="{3BB66621-ADCC-4EF8-8003-B9D3E881DCD2}" type="slidenum">
              <a:rPr lang="en-US" smtClean="0"/>
              <a:t>23</a:t>
            </a:fld>
            <a:endParaRPr lang="en-US"/>
          </a:p>
        </p:txBody>
      </p:sp>
    </p:spTree>
    <p:extLst>
      <p:ext uri="{BB962C8B-B14F-4D97-AF65-F5344CB8AC3E}">
        <p14:creationId xmlns:p14="http://schemas.microsoft.com/office/powerpoint/2010/main" val="748458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is scary, it’s literally learning another language! </a:t>
            </a:r>
          </a:p>
        </p:txBody>
      </p:sp>
      <p:sp>
        <p:nvSpPr>
          <p:cNvPr id="4" name="Slide Number Placeholder 3"/>
          <p:cNvSpPr>
            <a:spLocks noGrp="1"/>
          </p:cNvSpPr>
          <p:nvPr>
            <p:ph type="sldNum" sz="quarter" idx="5"/>
          </p:nvPr>
        </p:nvSpPr>
        <p:spPr/>
        <p:txBody>
          <a:bodyPr/>
          <a:lstStyle/>
          <a:p>
            <a:fld id="{3BB66621-ADCC-4EF8-8003-B9D3E881DCD2}" type="slidenum">
              <a:rPr lang="en-US" smtClean="0"/>
              <a:t>24</a:t>
            </a:fld>
            <a:endParaRPr lang="en-US"/>
          </a:p>
        </p:txBody>
      </p:sp>
    </p:spTree>
    <p:extLst>
      <p:ext uri="{BB962C8B-B14F-4D97-AF65-F5344CB8AC3E}">
        <p14:creationId xmlns:p14="http://schemas.microsoft.com/office/powerpoint/2010/main" val="33998502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25</a:t>
            </a:fld>
            <a:endParaRPr lang="en-US"/>
          </a:p>
        </p:txBody>
      </p:sp>
    </p:spTree>
    <p:extLst>
      <p:ext uri="{BB962C8B-B14F-4D97-AF65-F5344CB8AC3E}">
        <p14:creationId xmlns:p14="http://schemas.microsoft.com/office/powerpoint/2010/main" val="22445085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26</a:t>
            </a:fld>
            <a:endParaRPr lang="en-US"/>
          </a:p>
        </p:txBody>
      </p:sp>
    </p:spTree>
    <p:extLst>
      <p:ext uri="{BB962C8B-B14F-4D97-AF65-F5344CB8AC3E}">
        <p14:creationId xmlns:p14="http://schemas.microsoft.com/office/powerpoint/2010/main" val="20417025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CF3338"/>
              </a:buClr>
            </a:pPr>
            <a:r>
              <a:rPr lang="en-US" sz="1200" i="1" dirty="0">
                <a:solidFill>
                  <a:srgbClr val="707070"/>
                </a:solidFill>
                <a:latin typeface="Pragmatica" panose="020B0403040502020204" pitchFamily="34" charset="0"/>
              </a:rPr>
              <a:t>By the end of this book, you should be able to conduct exploratory data analysis and</a:t>
            </a:r>
          </a:p>
          <a:p>
            <a:pPr>
              <a:buClr>
                <a:srgbClr val="CF3338"/>
              </a:buClr>
            </a:pPr>
            <a:r>
              <a:rPr lang="en-US" sz="1200" i="1" dirty="0">
                <a:solidFill>
                  <a:srgbClr val="707070"/>
                </a:solidFill>
                <a:latin typeface="Pragmatica" panose="020B0403040502020204" pitchFamily="34" charset="0"/>
              </a:rPr>
              <a:t>hypothesis testing using a programming language.</a:t>
            </a:r>
          </a:p>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28</a:t>
            </a:fld>
            <a:endParaRPr lang="en-US"/>
          </a:p>
        </p:txBody>
      </p:sp>
    </p:spTree>
    <p:extLst>
      <p:ext uri="{BB962C8B-B14F-4D97-AF65-F5344CB8AC3E}">
        <p14:creationId xmlns:p14="http://schemas.microsoft.com/office/powerpoint/2010/main" val="17255538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CF3338"/>
              </a:buClr>
            </a:pPr>
            <a:r>
              <a:rPr lang="en-US" sz="1200" i="1" dirty="0">
                <a:solidFill>
                  <a:srgbClr val="707070"/>
                </a:solidFill>
                <a:latin typeface="Pragmatica" panose="020B0403040502020204" pitchFamily="34" charset="0"/>
              </a:rPr>
              <a:t>By the end of this book, you should be able to conduct exploratory data analysis and</a:t>
            </a:r>
          </a:p>
          <a:p>
            <a:pPr>
              <a:buClr>
                <a:srgbClr val="CF3338"/>
              </a:buClr>
            </a:pPr>
            <a:r>
              <a:rPr lang="en-US" sz="1200" i="1" dirty="0">
                <a:solidFill>
                  <a:srgbClr val="707070"/>
                </a:solidFill>
                <a:latin typeface="Pragmatica" panose="020B0403040502020204" pitchFamily="34" charset="0"/>
              </a:rPr>
              <a:t>hypothesis testing using a programming language.</a:t>
            </a:r>
          </a:p>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29</a:t>
            </a:fld>
            <a:endParaRPr lang="en-US"/>
          </a:p>
        </p:txBody>
      </p:sp>
    </p:spTree>
    <p:extLst>
      <p:ext uri="{BB962C8B-B14F-4D97-AF65-F5344CB8AC3E}">
        <p14:creationId xmlns:p14="http://schemas.microsoft.com/office/powerpoint/2010/main" val="3626982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4</a:t>
            </a:fld>
            <a:endParaRPr lang="en-US"/>
          </a:p>
        </p:txBody>
      </p:sp>
    </p:spTree>
    <p:extLst>
      <p:ext uri="{BB962C8B-B14F-4D97-AF65-F5344CB8AC3E}">
        <p14:creationId xmlns:p14="http://schemas.microsoft.com/office/powerpoint/2010/main" val="524119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5</a:t>
            </a:fld>
            <a:endParaRPr lang="en-US"/>
          </a:p>
        </p:txBody>
      </p:sp>
    </p:spTree>
    <p:extLst>
      <p:ext uri="{BB962C8B-B14F-4D97-AF65-F5344CB8AC3E}">
        <p14:creationId xmlns:p14="http://schemas.microsoft.com/office/powerpoint/2010/main" val="1482025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6</a:t>
            </a:fld>
            <a:endParaRPr lang="en-US"/>
          </a:p>
        </p:txBody>
      </p:sp>
    </p:spTree>
    <p:extLst>
      <p:ext uri="{BB962C8B-B14F-4D97-AF65-F5344CB8AC3E}">
        <p14:creationId xmlns:p14="http://schemas.microsoft.com/office/powerpoint/2010/main" val="50473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7</a:t>
            </a:fld>
            <a:endParaRPr lang="en-US"/>
          </a:p>
        </p:txBody>
      </p:sp>
    </p:spTree>
    <p:extLst>
      <p:ext uri="{BB962C8B-B14F-4D97-AF65-F5344CB8AC3E}">
        <p14:creationId xmlns:p14="http://schemas.microsoft.com/office/powerpoint/2010/main" val="3544807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8</a:t>
            </a:fld>
            <a:endParaRPr lang="en-US"/>
          </a:p>
        </p:txBody>
      </p:sp>
    </p:spTree>
    <p:extLst>
      <p:ext uri="{BB962C8B-B14F-4D97-AF65-F5344CB8AC3E}">
        <p14:creationId xmlns:p14="http://schemas.microsoft.com/office/powerpoint/2010/main" val="4221128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different coming from Microsoft, proprietary technology</a:t>
            </a:r>
          </a:p>
          <a:p>
            <a:r>
              <a:rPr lang="en-US" dirty="0"/>
              <a:t>Python is open source what does that mean? </a:t>
            </a:r>
          </a:p>
        </p:txBody>
      </p:sp>
      <p:sp>
        <p:nvSpPr>
          <p:cNvPr id="4" name="Slide Number Placeholder 3"/>
          <p:cNvSpPr>
            <a:spLocks noGrp="1"/>
          </p:cNvSpPr>
          <p:nvPr>
            <p:ph type="sldNum" sz="quarter" idx="5"/>
          </p:nvPr>
        </p:nvSpPr>
        <p:spPr/>
        <p:txBody>
          <a:bodyPr/>
          <a:lstStyle/>
          <a:p>
            <a:fld id="{3BB66621-ADCC-4EF8-8003-B9D3E881DCD2}" type="slidenum">
              <a:rPr lang="en-US" smtClean="0"/>
              <a:t>9</a:t>
            </a:fld>
            <a:endParaRPr lang="en-US"/>
          </a:p>
        </p:txBody>
      </p:sp>
    </p:spTree>
    <p:extLst>
      <p:ext uri="{BB962C8B-B14F-4D97-AF65-F5344CB8AC3E}">
        <p14:creationId xmlns:p14="http://schemas.microsoft.com/office/powerpoint/2010/main" val="3138835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10</a:t>
            </a:fld>
            <a:endParaRPr lang="en-US"/>
          </a:p>
        </p:txBody>
      </p:sp>
    </p:spTree>
    <p:extLst>
      <p:ext uri="{BB962C8B-B14F-4D97-AF65-F5344CB8AC3E}">
        <p14:creationId xmlns:p14="http://schemas.microsoft.com/office/powerpoint/2010/main" val="1413153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138B082-EFC2-46C1-B47C-51736C670379}" type="datetimeFigureOut">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060054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239216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171404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164231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138B082-EFC2-46C1-B47C-51736C670379}" type="datetimeFigureOut">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414333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138B082-EFC2-46C1-B47C-51736C670379}" type="datetimeFigureOut">
              <a:rPr lang="en-US" smtClean="0"/>
              <a:t>5/9/2022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604656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138B082-EFC2-46C1-B47C-51736C670379}" type="datetimeFigureOut">
              <a:rPr lang="en-US" smtClean="0"/>
              <a:t>5/9/2022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021397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38B082-EFC2-46C1-B47C-51736C670379}" type="datetimeFigureOut">
              <a:rPr lang="en-US" smtClean="0"/>
              <a:t>5/9/2022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581089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38B082-EFC2-46C1-B47C-51736C670379}" type="datetimeFigureOut">
              <a:rPr lang="en-US" smtClean="0"/>
              <a:t>5/9/2022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716045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5/9/2022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511850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5/9/2022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277457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38B082-EFC2-46C1-B47C-51736C670379}" type="datetimeFigureOut">
              <a:rPr lang="en-US" smtClean="0"/>
              <a:t>5/9/2022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D2523A-7918-41A0-844B-718980585FF8}" type="slidenum">
              <a:rPr lang="en-US" smtClean="0"/>
              <a:t>‹#›</a:t>
            </a:fld>
            <a:endParaRPr lang="en-US"/>
          </a:p>
        </p:txBody>
      </p:sp>
    </p:spTree>
    <p:extLst>
      <p:ext uri="{BB962C8B-B14F-4D97-AF65-F5344CB8AC3E}">
        <p14:creationId xmlns:p14="http://schemas.microsoft.com/office/powerpoint/2010/main" val="3851048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hyperlink" Target="https://www.redhat.com/en/topics/open-source/what-is-open-source"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hyperlink" Target="https://www.python.org/" TargetMode="External"/><Relationship Id="rId4" Type="http://schemas.openxmlformats.org/officeDocument/2006/relationships/hyperlink" Target="https://www.anaconda.com/" TargetMode="External"/><Relationship Id="rId9" Type="http://schemas.openxmlformats.org/officeDocument/2006/relationships/hyperlink" Target="https://jupyter.or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hyperlink" Target="https://stringfestanalytics.com/sourcing-python-packages/" TargetMode="Externa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stringfestdata/ms-excel-toronto-python"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3.jpg"/><Relationship Id="rId5" Type="http://schemas.openxmlformats.org/officeDocument/2006/relationships/image" Target="../media/image22.png"/><Relationship Id="rId4" Type="http://schemas.openxmlformats.org/officeDocument/2006/relationships/image" Target="../media/image21.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hyperlink" Target="https://stringfestanalytics.com/five-things-python-excel/"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3.jpg"/><Relationship Id="rId4" Type="http://schemas.openxmlformats.org/officeDocument/2006/relationships/hyperlink" Target="https://stringfestanalytics.com/book/"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github.com/stringfestdata/python-for-excel-users-crash-course"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tringfestanalytics.com/contact/" TargetMode="External"/><Relationship Id="rId5" Type="http://schemas.openxmlformats.org/officeDocument/2006/relationships/hyperlink" Target="https://www.linkedin.com/in/gjmount/" TargetMode="External"/><Relationship Id="rId4" Type="http://schemas.openxmlformats.org/officeDocument/2006/relationships/hyperlink" Target="mailto:george@stringfestanalytics.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hyperlink" Target="https://www.redhat.com/en/topics/open-source/what-is-open-sourc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954107"/>
          </a:xfrm>
          <a:prstGeom prst="rect">
            <a:avLst/>
          </a:prstGeom>
          <a:noFill/>
        </p:spPr>
        <p:txBody>
          <a:bodyPr wrap="square" rtlCol="0">
            <a:spAutoFit/>
          </a:bodyPr>
          <a:lstStyle/>
          <a:p>
            <a:r>
              <a:rPr lang="en-US" sz="2800" b="1" i="1">
                <a:solidFill>
                  <a:srgbClr val="707070"/>
                </a:solidFill>
                <a:latin typeface="Pragmatica" panose="020B0403040502020204" pitchFamily="34" charset="0"/>
              </a:rPr>
              <a:t>Advancing into Analytics: From Excel to R and Python</a:t>
            </a:r>
            <a:endParaRPr lang="en-US" sz="2800" b="1" i="1" dirty="0">
              <a:solidFill>
                <a:srgbClr val="707070"/>
              </a:solidFill>
              <a:latin typeface="Pragmatica" panose="020B0403040502020204" pitchFamily="34" charset="0"/>
            </a:endParaRPr>
          </a:p>
        </p:txBody>
      </p:sp>
      <p:pic>
        <p:nvPicPr>
          <p:cNvPr id="1026" name="Picture 2" descr="Advancing into Analytics: Financial Modelling in Excel Meetup (Australia)">
            <a:extLst>
              <a:ext uri="{FF2B5EF4-FFF2-40B4-BE49-F238E27FC236}">
                <a16:creationId xmlns:a16="http://schemas.microsoft.com/office/drawing/2014/main" id="{E006D519-3024-41CE-A8A2-285C8BE2FD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bird standing on a white surface&#10;&#10;Description automatically generated with low confidence">
            <a:extLst>
              <a:ext uri="{FF2B5EF4-FFF2-40B4-BE49-F238E27FC236}">
                <a16:creationId xmlns:a16="http://schemas.microsoft.com/office/drawing/2014/main" id="{9A517F7C-3BB5-464B-9C61-EBE63C21A8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pic>
        <p:nvPicPr>
          <p:cNvPr id="5" name="Picture 4" descr="A picture containing text, bird&#10;&#10;Description automatically generated">
            <a:extLst>
              <a:ext uri="{FF2B5EF4-FFF2-40B4-BE49-F238E27FC236}">
                <a16:creationId xmlns:a16="http://schemas.microsoft.com/office/drawing/2014/main" id="{A3CB0F05-29CE-41FA-8FB8-339B842A8F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355659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What is open source? </a:t>
            </a:r>
          </a:p>
        </p:txBody>
      </p:sp>
      <p:sp>
        <p:nvSpPr>
          <p:cNvPr id="14" name="TextBox 13">
            <a:extLst>
              <a:ext uri="{FF2B5EF4-FFF2-40B4-BE49-F238E27FC236}">
                <a16:creationId xmlns:a16="http://schemas.microsoft.com/office/drawing/2014/main" id="{987BDCDF-757F-4E48-9C6B-C8C1CA6B94EC}"/>
              </a:ext>
            </a:extLst>
          </p:cNvPr>
          <p:cNvSpPr txBox="1"/>
          <p:nvPr/>
        </p:nvSpPr>
        <p:spPr>
          <a:xfrm>
            <a:off x="462987" y="1365813"/>
            <a:ext cx="6626071" cy="3108543"/>
          </a:xfrm>
          <a:prstGeom prst="rect">
            <a:avLst/>
          </a:prstGeom>
          <a:noFill/>
        </p:spPr>
        <p:txBody>
          <a:bodyPr wrap="square" rtlCol="0">
            <a:spAutoFit/>
          </a:bodyPr>
          <a:lstStyle/>
          <a:p>
            <a:r>
              <a:rPr lang="en-US" sz="2800" dirty="0">
                <a:solidFill>
                  <a:srgbClr val="707070"/>
                </a:solidFill>
                <a:latin typeface="Pragmatica" panose="020B0403040502020204" pitchFamily="34" charset="0"/>
              </a:rPr>
              <a:t>“… code that is designed to be publicly accessible—anyone can see, modify, and distribute the code as they see fit.”</a:t>
            </a:r>
          </a:p>
          <a:p>
            <a:r>
              <a:rPr lang="en-US" sz="2800" dirty="0">
                <a:solidFill>
                  <a:srgbClr val="707070"/>
                </a:solidFill>
                <a:latin typeface="Pragmatica" panose="020B0403040502020204" pitchFamily="34" charset="0"/>
              </a:rPr>
              <a:t>	</a:t>
            </a:r>
          </a:p>
          <a:p>
            <a:r>
              <a:rPr lang="en-US" sz="2800" dirty="0">
                <a:solidFill>
                  <a:srgbClr val="707070"/>
                </a:solidFill>
                <a:latin typeface="Pragmatica" panose="020B0403040502020204" pitchFamily="34" charset="0"/>
              </a:rPr>
              <a:t>	- </a:t>
            </a:r>
            <a:r>
              <a:rPr lang="en-US" sz="2800" dirty="0">
                <a:solidFill>
                  <a:srgbClr val="707070"/>
                </a:solidFill>
                <a:latin typeface="Pragmatica" panose="020B0403040502020204" pitchFamily="34" charset="0"/>
                <a:hlinkClick r:id="rId4"/>
              </a:rPr>
              <a:t>Red Hat, “What is open source?”</a:t>
            </a:r>
            <a:endParaRPr lang="en-US" sz="2800" dirty="0">
              <a:solidFill>
                <a:srgbClr val="707070"/>
              </a:solidFill>
              <a:latin typeface="Pragmatica" panose="020B0403040502020204" pitchFamily="34" charset="0"/>
            </a:endParaRP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03838922-6574-4562-9823-A20DD00356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6122" y="3805133"/>
            <a:ext cx="3987902" cy="2241286"/>
          </a:xfrm>
          <a:prstGeom prst="rect">
            <a:avLst/>
          </a:prstGeom>
        </p:spPr>
      </p:pic>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TextBox 16">
            <a:extLst>
              <a:ext uri="{FF2B5EF4-FFF2-40B4-BE49-F238E27FC236}">
                <a16:creationId xmlns:a16="http://schemas.microsoft.com/office/drawing/2014/main" id="{B9B4F96E-8B41-483C-A2B6-35267541CD58}"/>
              </a:ext>
            </a:extLst>
          </p:cNvPr>
          <p:cNvSpPr txBox="1"/>
          <p:nvPr/>
        </p:nvSpPr>
        <p:spPr>
          <a:xfrm>
            <a:off x="0" y="6542749"/>
            <a:ext cx="9799936" cy="369332"/>
          </a:xfrm>
          <a:prstGeom prst="rect">
            <a:avLst/>
          </a:prstGeom>
          <a:noFill/>
        </p:spPr>
        <p:txBody>
          <a:bodyPr wrap="square">
            <a:spAutoFit/>
          </a:bodyPr>
          <a:lstStyle/>
          <a:p>
            <a:r>
              <a:rPr lang="en-US" dirty="0"/>
              <a:t>https://cloudblogs.microsoft.com/windowsserver/2015/05/06/microsoft-loves-linux/</a:t>
            </a:r>
          </a:p>
        </p:txBody>
      </p:sp>
    </p:spTree>
    <p:extLst>
      <p:ext uri="{BB962C8B-B14F-4D97-AF65-F5344CB8AC3E}">
        <p14:creationId xmlns:p14="http://schemas.microsoft.com/office/powerpoint/2010/main" val="672356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Python+ Anaconda + </a:t>
            </a:r>
            <a:r>
              <a:rPr lang="en-US" sz="6000" dirty="0" err="1">
                <a:latin typeface="Aliens &amp; cows" panose="00000500000000000000" pitchFamily="2" charset="0"/>
              </a:rPr>
              <a:t>Jupyter</a:t>
            </a:r>
            <a:endParaRPr lang="en-US" sz="6000" dirty="0">
              <a:latin typeface="Aliens &amp; cows" panose="00000500000000000000" pitchFamily="2" charset="0"/>
            </a:endParaRPr>
          </a:p>
        </p:txBody>
      </p:sp>
      <p:sp>
        <p:nvSpPr>
          <p:cNvPr id="8" name="TextBox 7">
            <a:extLst>
              <a:ext uri="{FF2B5EF4-FFF2-40B4-BE49-F238E27FC236}">
                <a16:creationId xmlns:a16="http://schemas.microsoft.com/office/drawing/2014/main" id="{11840D5C-3D15-43FA-828B-81755108AC4E}"/>
              </a:ext>
            </a:extLst>
          </p:cNvPr>
          <p:cNvSpPr txBox="1"/>
          <p:nvPr/>
        </p:nvSpPr>
        <p:spPr>
          <a:xfrm>
            <a:off x="4211235" y="5174952"/>
            <a:ext cx="3223967" cy="1569660"/>
          </a:xfrm>
          <a:prstGeom prst="rect">
            <a:avLst/>
          </a:prstGeom>
          <a:noFill/>
        </p:spPr>
        <p:txBody>
          <a:bodyPr wrap="square" rtlCol="0">
            <a:spAutoFit/>
          </a:bodyPr>
          <a:lstStyle/>
          <a:p>
            <a:pPr algn="ctr"/>
            <a:r>
              <a:rPr lang="en-US" sz="2400" dirty="0">
                <a:latin typeface="Pragmatica" pitchFamily="2" charset="0"/>
              </a:rPr>
              <a:t>The “distribution” of code &amp; apps</a:t>
            </a:r>
          </a:p>
          <a:p>
            <a:pPr algn="ctr"/>
            <a:endParaRPr lang="en-US" sz="2400" dirty="0">
              <a:latin typeface="Pragmatica" pitchFamily="2" charset="0"/>
            </a:endParaRPr>
          </a:p>
          <a:p>
            <a:pPr algn="ctr"/>
            <a:r>
              <a:rPr lang="en-US" sz="2400" dirty="0">
                <a:latin typeface="Pragmatica" pitchFamily="2" charset="0"/>
                <a:hlinkClick r:id="rId4"/>
              </a:rPr>
              <a:t>anaconda.com</a:t>
            </a:r>
            <a:endParaRPr lang="en-US" sz="2400" dirty="0">
              <a:latin typeface="Pragmatica" pitchFamily="2" charset="0"/>
            </a:endParaRPr>
          </a:p>
        </p:txBody>
      </p:sp>
      <p:sp>
        <p:nvSpPr>
          <p:cNvPr id="12" name="TextBox 11">
            <a:extLst>
              <a:ext uri="{FF2B5EF4-FFF2-40B4-BE49-F238E27FC236}">
                <a16:creationId xmlns:a16="http://schemas.microsoft.com/office/drawing/2014/main" id="{58B22640-98BF-4B6B-939E-E50C08DEC28C}"/>
              </a:ext>
            </a:extLst>
          </p:cNvPr>
          <p:cNvSpPr txBox="1"/>
          <p:nvPr/>
        </p:nvSpPr>
        <p:spPr>
          <a:xfrm>
            <a:off x="334451" y="5139820"/>
            <a:ext cx="3641931" cy="1569660"/>
          </a:xfrm>
          <a:prstGeom prst="rect">
            <a:avLst/>
          </a:prstGeom>
          <a:noFill/>
        </p:spPr>
        <p:txBody>
          <a:bodyPr wrap="square">
            <a:spAutoFit/>
          </a:bodyPr>
          <a:lstStyle/>
          <a:p>
            <a:r>
              <a:rPr lang="en-US" sz="2400" dirty="0">
                <a:latin typeface="Pragmatica" pitchFamily="2" charset="0"/>
              </a:rPr>
              <a:t>The (open) source code</a:t>
            </a:r>
          </a:p>
          <a:p>
            <a:endParaRPr lang="en-US" sz="2400" dirty="0">
              <a:latin typeface="Pragmatica" pitchFamily="2" charset="0"/>
            </a:endParaRPr>
          </a:p>
          <a:p>
            <a:r>
              <a:rPr lang="en-US" sz="2400" dirty="0">
                <a:latin typeface="Pragmatica" pitchFamily="2" charset="0"/>
                <a:hlinkClick r:id="rId5"/>
              </a:rPr>
              <a:t>python.org  </a:t>
            </a:r>
            <a:endParaRPr lang="en-US" sz="2400" dirty="0">
              <a:latin typeface="Pragmatica" pitchFamily="2" charset="0"/>
            </a:endParaRPr>
          </a:p>
        </p:txBody>
      </p:sp>
      <p:pic>
        <p:nvPicPr>
          <p:cNvPr id="3074" name="Picture 2">
            <a:extLst>
              <a:ext uri="{FF2B5EF4-FFF2-40B4-BE49-F238E27FC236}">
                <a16:creationId xmlns:a16="http://schemas.microsoft.com/office/drawing/2014/main" id="{E3988C34-2EF3-4BC5-A72A-3F7595D4F9C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8750" y="2407641"/>
            <a:ext cx="2608976" cy="26089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naconda (Python distribution) - Wikipedia">
            <a:extLst>
              <a:ext uri="{FF2B5EF4-FFF2-40B4-BE49-F238E27FC236}">
                <a16:creationId xmlns:a16="http://schemas.microsoft.com/office/drawing/2014/main" id="{68DA0063-7FE8-4DF8-994B-B10B1C9774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98716" y="2576686"/>
            <a:ext cx="4257675" cy="212407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Project Jupyter - Wikipedia">
            <a:extLst>
              <a:ext uri="{FF2B5EF4-FFF2-40B4-BE49-F238E27FC236}">
                <a16:creationId xmlns:a16="http://schemas.microsoft.com/office/drawing/2014/main" id="{CD5F432D-C909-4287-9AEF-76EB923DE37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67904" y="1882550"/>
            <a:ext cx="2730958" cy="316547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DEA6594-3D2D-47D7-A4AB-E3B31A6DA3E8}"/>
              </a:ext>
            </a:extLst>
          </p:cNvPr>
          <p:cNvSpPr txBox="1"/>
          <p:nvPr/>
        </p:nvSpPr>
        <p:spPr>
          <a:xfrm>
            <a:off x="8721400" y="5192166"/>
            <a:ext cx="3136149" cy="1569660"/>
          </a:xfrm>
          <a:prstGeom prst="rect">
            <a:avLst/>
          </a:prstGeom>
          <a:noFill/>
        </p:spPr>
        <p:txBody>
          <a:bodyPr wrap="square" rtlCol="0">
            <a:spAutoFit/>
          </a:bodyPr>
          <a:lstStyle/>
          <a:p>
            <a:pPr algn="ctr"/>
            <a:r>
              <a:rPr lang="en-US" sz="2400" dirty="0">
                <a:latin typeface="Pragmatica" pitchFamily="2" charset="0"/>
              </a:rPr>
              <a:t>The browser-based app</a:t>
            </a:r>
          </a:p>
          <a:p>
            <a:pPr algn="ctr"/>
            <a:endParaRPr lang="en-US" sz="2400" dirty="0">
              <a:latin typeface="Pragmatica" pitchFamily="2" charset="0"/>
            </a:endParaRPr>
          </a:p>
          <a:p>
            <a:pPr algn="ctr"/>
            <a:r>
              <a:rPr lang="en-US" sz="2400" dirty="0">
                <a:latin typeface="Pragmatica" pitchFamily="2" charset="0"/>
                <a:hlinkClick r:id="rId9"/>
              </a:rPr>
              <a:t>jupyter.org</a:t>
            </a:r>
            <a:endParaRPr lang="en-US" sz="2400" dirty="0">
              <a:latin typeface="Pragmatica" pitchFamily="2" charset="0"/>
            </a:endParaRPr>
          </a:p>
        </p:txBody>
      </p:sp>
    </p:spTree>
    <p:extLst>
      <p:ext uri="{BB962C8B-B14F-4D97-AF65-F5344CB8AC3E}">
        <p14:creationId xmlns:p14="http://schemas.microsoft.com/office/powerpoint/2010/main" val="24705181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57991" y="218174"/>
            <a:ext cx="6516429" cy="5262979"/>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downloading-anaconda.docx</a:t>
            </a:r>
          </a:p>
          <a:p>
            <a:endParaRPr lang="en-US" sz="2800" b="1" dirty="0">
              <a:solidFill>
                <a:srgbClr val="CF3338"/>
              </a:solidFill>
              <a:latin typeface="Pragmatica" pitchFamily="2" charset="0"/>
            </a:endParaRPr>
          </a:p>
          <a:p>
            <a:pPr marL="514350" indent="-514350">
              <a:buAutoNum type="arabicPeriod"/>
            </a:pPr>
            <a:r>
              <a:rPr lang="en-US" sz="2800" b="1" dirty="0">
                <a:solidFill>
                  <a:srgbClr val="CF3338"/>
                </a:solidFill>
                <a:latin typeface="Pragmatica" pitchFamily="2" charset="0"/>
              </a:rPr>
              <a:t>Download Anaconda (or click “launch binder”…)</a:t>
            </a:r>
          </a:p>
          <a:p>
            <a:pPr marL="514350" indent="-514350">
              <a:buAutoNum type="arabicPeriod"/>
            </a:pPr>
            <a:r>
              <a:rPr lang="en-US" sz="2800" b="1" dirty="0">
                <a:solidFill>
                  <a:srgbClr val="CF3338"/>
                </a:solidFill>
                <a:latin typeface="Pragmatica" pitchFamily="2" charset="0"/>
              </a:rPr>
              <a:t>Start with </a:t>
            </a:r>
            <a:r>
              <a:rPr lang="en-US" sz="2800" b="1" dirty="0" err="1">
                <a:solidFill>
                  <a:srgbClr val="CF3338"/>
                </a:solidFill>
                <a:latin typeface="Pragmatica" pitchFamily="2" charset="0"/>
              </a:rPr>
              <a:t>Jupyter</a:t>
            </a:r>
            <a:r>
              <a:rPr lang="en-US" sz="2800" b="1" dirty="0">
                <a:solidFill>
                  <a:srgbClr val="CF3338"/>
                </a:solidFill>
                <a:latin typeface="Pragmatica" pitchFamily="2" charset="0"/>
              </a:rPr>
              <a:t> at 1+1…</a:t>
            </a: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p:txBody>
      </p:sp>
      <p:pic>
        <p:nvPicPr>
          <p:cNvPr id="9" name="Picture 8">
            <a:extLst>
              <a:ext uri="{FF2B5EF4-FFF2-40B4-BE49-F238E27FC236}">
                <a16:creationId xmlns:a16="http://schemas.microsoft.com/office/drawing/2014/main" id="{54086B7D-6DA5-45E4-BFAC-565935D853D4}"/>
              </a:ext>
            </a:extLst>
          </p:cNvPr>
          <p:cNvPicPr>
            <a:picLocks noChangeAspect="1"/>
          </p:cNvPicPr>
          <p:nvPr/>
        </p:nvPicPr>
        <p:blipFill>
          <a:blip r:embed="rId4"/>
          <a:stretch>
            <a:fillRect/>
          </a:stretch>
        </p:blipFill>
        <p:spPr>
          <a:xfrm>
            <a:off x="392397" y="3923670"/>
            <a:ext cx="9856197" cy="2646866"/>
          </a:xfrm>
          <a:prstGeom prst="rect">
            <a:avLst/>
          </a:prstGeom>
        </p:spPr>
      </p:pic>
      <p:sp>
        <p:nvSpPr>
          <p:cNvPr id="13" name="TextBox 12">
            <a:extLst>
              <a:ext uri="{FF2B5EF4-FFF2-40B4-BE49-F238E27FC236}">
                <a16:creationId xmlns:a16="http://schemas.microsoft.com/office/drawing/2014/main" id="{15039CAE-3A25-441F-86F2-FB512EB8851E}"/>
              </a:ext>
            </a:extLst>
          </p:cNvPr>
          <p:cNvSpPr txBox="1"/>
          <p:nvPr/>
        </p:nvSpPr>
        <p:spPr>
          <a:xfrm>
            <a:off x="5429963" y="4120693"/>
            <a:ext cx="1963024" cy="523220"/>
          </a:xfrm>
          <a:prstGeom prst="rect">
            <a:avLst/>
          </a:prstGeom>
          <a:noFill/>
        </p:spPr>
        <p:txBody>
          <a:bodyPr wrap="square" rtlCol="0">
            <a:spAutoFit/>
          </a:bodyPr>
          <a:lstStyle/>
          <a:p>
            <a:r>
              <a:rPr lang="en-US" sz="2800" dirty="0">
                <a:solidFill>
                  <a:srgbClr val="CF3338"/>
                </a:solidFill>
                <a:latin typeface="Aliens &amp; cows" panose="00000500000000000000" pitchFamily="2" charset="0"/>
              </a:rPr>
              <a:t>Menu bar</a:t>
            </a:r>
          </a:p>
        </p:txBody>
      </p:sp>
      <p:sp>
        <p:nvSpPr>
          <p:cNvPr id="14" name="TextBox 13">
            <a:extLst>
              <a:ext uri="{FF2B5EF4-FFF2-40B4-BE49-F238E27FC236}">
                <a16:creationId xmlns:a16="http://schemas.microsoft.com/office/drawing/2014/main" id="{B4BC673B-ED2C-4075-A2A9-AF56F43DCED5}"/>
              </a:ext>
            </a:extLst>
          </p:cNvPr>
          <p:cNvSpPr txBox="1"/>
          <p:nvPr/>
        </p:nvSpPr>
        <p:spPr>
          <a:xfrm>
            <a:off x="6091171" y="4522932"/>
            <a:ext cx="1963024" cy="523220"/>
          </a:xfrm>
          <a:prstGeom prst="rect">
            <a:avLst/>
          </a:prstGeom>
          <a:noFill/>
        </p:spPr>
        <p:txBody>
          <a:bodyPr wrap="square" rtlCol="0">
            <a:spAutoFit/>
          </a:bodyPr>
          <a:lstStyle/>
          <a:p>
            <a:r>
              <a:rPr lang="en-US" sz="2800" dirty="0">
                <a:solidFill>
                  <a:srgbClr val="CF3338"/>
                </a:solidFill>
                <a:latin typeface="Aliens &amp; cows" panose="00000500000000000000" pitchFamily="2" charset="0"/>
              </a:rPr>
              <a:t>Toolbar</a:t>
            </a:r>
          </a:p>
        </p:txBody>
      </p:sp>
      <p:sp>
        <p:nvSpPr>
          <p:cNvPr id="15" name="TextBox 14">
            <a:extLst>
              <a:ext uri="{FF2B5EF4-FFF2-40B4-BE49-F238E27FC236}">
                <a16:creationId xmlns:a16="http://schemas.microsoft.com/office/drawing/2014/main" id="{65490B59-D9B7-4C84-BA19-C822A1B450EF}"/>
              </a:ext>
            </a:extLst>
          </p:cNvPr>
          <p:cNvSpPr txBox="1"/>
          <p:nvPr/>
        </p:nvSpPr>
        <p:spPr>
          <a:xfrm>
            <a:off x="1933748" y="5247103"/>
            <a:ext cx="1963024" cy="523220"/>
          </a:xfrm>
          <a:prstGeom prst="rect">
            <a:avLst/>
          </a:prstGeom>
          <a:noFill/>
        </p:spPr>
        <p:txBody>
          <a:bodyPr wrap="square" rtlCol="0">
            <a:spAutoFit/>
          </a:bodyPr>
          <a:lstStyle/>
          <a:p>
            <a:r>
              <a:rPr lang="en-US" sz="2800" dirty="0">
                <a:solidFill>
                  <a:srgbClr val="CF3338"/>
                </a:solidFill>
                <a:latin typeface="Aliens &amp; cows" panose="00000500000000000000" pitchFamily="2" charset="0"/>
              </a:rPr>
              <a:t>Code cell</a:t>
            </a:r>
          </a:p>
        </p:txBody>
      </p:sp>
      <p:pic>
        <p:nvPicPr>
          <p:cNvPr id="8" name="Graphic 7">
            <a:extLst>
              <a:ext uri="{FF2B5EF4-FFF2-40B4-BE49-F238E27FC236}">
                <a16:creationId xmlns:a16="http://schemas.microsoft.com/office/drawing/2014/main" id="{C572080D-58C2-42D4-BBBD-BB60818830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26305" y="2849663"/>
            <a:ext cx="2885170" cy="529389"/>
          </a:xfrm>
          <a:prstGeom prst="rect">
            <a:avLst/>
          </a:prstGeom>
        </p:spPr>
      </p:pic>
    </p:spTree>
    <p:extLst>
      <p:ext uri="{BB962C8B-B14F-4D97-AF65-F5344CB8AC3E}">
        <p14:creationId xmlns:p14="http://schemas.microsoft.com/office/powerpoint/2010/main" val="160382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2. It’s finnicky… or maybe logical?</a:t>
            </a:r>
          </a:p>
        </p:txBody>
      </p:sp>
    </p:spTree>
    <p:extLst>
      <p:ext uri="{BB962C8B-B14F-4D97-AF65-F5344CB8AC3E}">
        <p14:creationId xmlns:p14="http://schemas.microsoft.com/office/powerpoint/2010/main" val="19915869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954107"/>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thing-2.ipynb</a:t>
            </a:r>
          </a:p>
          <a:p>
            <a:endParaRPr lang="en-US" sz="2800" b="1" dirty="0">
              <a:solidFill>
                <a:srgbClr val="CF3338"/>
              </a:solidFill>
              <a:latin typeface="Consolas" panose="020B0609020204030204" pitchFamily="49" charset="0"/>
            </a:endParaRPr>
          </a:p>
        </p:txBody>
      </p:sp>
      <p:sp>
        <p:nvSpPr>
          <p:cNvPr id="7" name="TextBox 6">
            <a:extLst>
              <a:ext uri="{FF2B5EF4-FFF2-40B4-BE49-F238E27FC236}">
                <a16:creationId xmlns:a16="http://schemas.microsoft.com/office/drawing/2014/main" id="{855BC584-A237-4C91-9DAB-ADA80256CAC8}"/>
              </a:ext>
            </a:extLst>
          </p:cNvPr>
          <p:cNvSpPr txBox="1"/>
          <p:nvPr/>
        </p:nvSpPr>
        <p:spPr>
          <a:xfrm>
            <a:off x="158187" y="1446550"/>
            <a:ext cx="5937813" cy="1692771"/>
          </a:xfrm>
          <a:prstGeom prst="rect">
            <a:avLst/>
          </a:prstGeom>
          <a:noFill/>
        </p:spPr>
        <p:txBody>
          <a:bodyPr wrap="square" rtlCol="0">
            <a:spAutoFit/>
          </a:bodyPr>
          <a:lstStyle/>
          <a:p>
            <a:r>
              <a:rPr lang="en-US" sz="2600" b="1" dirty="0">
                <a:solidFill>
                  <a:srgbClr val="CF3338"/>
                </a:solidFill>
                <a:latin typeface="Pragmatica" pitchFamily="2" charset="0"/>
              </a:rPr>
              <a:t>How does Python handle</a:t>
            </a:r>
          </a:p>
          <a:p>
            <a:pPr marL="457200" indent="-457200">
              <a:buFont typeface="Arial" panose="020B0604020202020204" pitchFamily="34" charset="0"/>
              <a:buChar char="•"/>
            </a:pPr>
            <a:r>
              <a:rPr lang="en-US" sz="2600" b="1" dirty="0">
                <a:solidFill>
                  <a:srgbClr val="CF3338"/>
                </a:solidFill>
                <a:latin typeface="Pragmatica" pitchFamily="2" charset="0"/>
              </a:rPr>
              <a:t>Case sensitivity?</a:t>
            </a:r>
          </a:p>
          <a:p>
            <a:pPr marL="457200" indent="-457200">
              <a:buFont typeface="Arial" panose="020B0604020202020204" pitchFamily="34" charset="0"/>
              <a:buChar char="•"/>
            </a:pPr>
            <a:r>
              <a:rPr lang="en-US" sz="2600" b="1" dirty="0">
                <a:solidFill>
                  <a:srgbClr val="CF3338"/>
                </a:solidFill>
                <a:latin typeface="Pragmatica" pitchFamily="2" charset="0"/>
              </a:rPr>
              <a:t>Indexing?</a:t>
            </a:r>
          </a:p>
          <a:p>
            <a:pPr marL="457200" indent="-457200">
              <a:buFont typeface="Arial" panose="020B0604020202020204" pitchFamily="34" charset="0"/>
              <a:buChar char="•"/>
            </a:pPr>
            <a:r>
              <a:rPr lang="en-US" sz="2600" b="1" dirty="0">
                <a:solidFill>
                  <a:srgbClr val="CF3338"/>
                </a:solidFill>
                <a:latin typeface="Pragmatica" pitchFamily="2" charset="0"/>
              </a:rPr>
              <a:t>Whitespace?</a:t>
            </a:r>
          </a:p>
        </p:txBody>
      </p:sp>
    </p:spTree>
    <p:extLst>
      <p:ext uri="{BB962C8B-B14F-4D97-AF65-F5344CB8AC3E}">
        <p14:creationId xmlns:p14="http://schemas.microsoft.com/office/powerpoint/2010/main" val="3395063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3. There’s a package for that!</a:t>
            </a:r>
          </a:p>
        </p:txBody>
      </p:sp>
    </p:spTree>
    <p:extLst>
      <p:ext uri="{BB962C8B-B14F-4D97-AF65-F5344CB8AC3E}">
        <p14:creationId xmlns:p14="http://schemas.microsoft.com/office/powerpoint/2010/main" val="858187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 icon&#10;&#10;Description automatically generated">
            <a:extLst>
              <a:ext uri="{FF2B5EF4-FFF2-40B4-BE49-F238E27FC236}">
                <a16:creationId xmlns:a16="http://schemas.microsoft.com/office/drawing/2014/main" id="{A712A01B-0288-4354-8C7C-A34D5AF2C311}"/>
              </a:ext>
            </a:extLst>
          </p:cNvPr>
          <p:cNvPicPr>
            <a:picLocks noChangeAspect="1"/>
          </p:cNvPicPr>
          <p:nvPr/>
        </p:nvPicPr>
        <p:blipFill rotWithShape="1">
          <a:blip r:embed="rId3">
            <a:extLst>
              <a:ext uri="{28A0092B-C50C-407E-A947-70E740481C1C}">
                <a14:useLocalDpi xmlns:a14="http://schemas.microsoft.com/office/drawing/2010/main" val="0"/>
              </a:ext>
            </a:extLst>
          </a:blip>
          <a:srcRect l="18586" t="26117" r="24476" b="19863"/>
          <a:stretch/>
        </p:blipFill>
        <p:spPr>
          <a:xfrm>
            <a:off x="7428412" y="1543847"/>
            <a:ext cx="3047384" cy="5140006"/>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The package two-step…</a:t>
            </a:r>
          </a:p>
        </p:txBody>
      </p:sp>
      <p:sp>
        <p:nvSpPr>
          <p:cNvPr id="3" name="TextBox 2"/>
          <p:cNvSpPr txBox="1"/>
          <p:nvPr/>
        </p:nvSpPr>
        <p:spPr>
          <a:xfrm>
            <a:off x="454109" y="2297968"/>
            <a:ext cx="6086650" cy="2246769"/>
          </a:xfrm>
          <a:prstGeom prst="rect">
            <a:avLst/>
          </a:prstGeom>
          <a:noFill/>
        </p:spPr>
        <p:txBody>
          <a:bodyPr wrap="square" rtlCol="0">
            <a:spAutoFit/>
          </a:bodyPr>
          <a:lstStyle/>
          <a:p>
            <a:pPr marL="514350" indent="-514350">
              <a:buAutoNum type="arabicPeriod"/>
            </a:pPr>
            <a:r>
              <a:rPr lang="en-US" sz="2800" dirty="0">
                <a:solidFill>
                  <a:srgbClr val="707070"/>
                </a:solidFill>
                <a:latin typeface="Pragmatica" panose="020B0403040502020204" pitchFamily="34" charset="0"/>
              </a:rPr>
              <a:t>Install the package if needed</a:t>
            </a:r>
          </a:p>
          <a:p>
            <a:pPr marL="971550" lvl="1" indent="-514350">
              <a:buFont typeface="Arial" panose="020B0604020202020204" pitchFamily="34" charset="0"/>
              <a:buChar char="•"/>
            </a:pPr>
            <a:r>
              <a:rPr lang="en-US" sz="2800" dirty="0" err="1">
                <a:solidFill>
                  <a:srgbClr val="707070"/>
                </a:solidFill>
                <a:latin typeface="Consolas" panose="020B0609020204030204" pitchFamily="49" charset="0"/>
              </a:rPr>
              <a:t>conda</a:t>
            </a:r>
            <a:r>
              <a:rPr lang="en-US" sz="2800" dirty="0">
                <a:solidFill>
                  <a:srgbClr val="707070"/>
                </a:solidFill>
                <a:latin typeface="Consolas" panose="020B0609020204030204" pitchFamily="49" charset="0"/>
              </a:rPr>
              <a:t> install </a:t>
            </a:r>
            <a:r>
              <a:rPr lang="en-US" sz="2800" dirty="0" err="1">
                <a:solidFill>
                  <a:srgbClr val="707070"/>
                </a:solidFill>
                <a:latin typeface="Consolas" panose="020B0609020204030204" pitchFamily="49" charset="0"/>
              </a:rPr>
              <a:t>packagename</a:t>
            </a:r>
            <a:r>
              <a:rPr lang="en-US" sz="2800" dirty="0">
                <a:solidFill>
                  <a:srgbClr val="707070"/>
                </a:solidFill>
                <a:latin typeface="Consolas" panose="020B0609020204030204" pitchFamily="49" charset="0"/>
              </a:rPr>
              <a:t> </a:t>
            </a:r>
          </a:p>
          <a:p>
            <a:pPr marL="971550" lvl="1" indent="-514350">
              <a:buFont typeface="Arial" panose="020B0604020202020204" pitchFamily="34" charset="0"/>
              <a:buChar char="•"/>
            </a:pPr>
            <a:r>
              <a:rPr lang="en-US" sz="2800" dirty="0">
                <a:solidFill>
                  <a:srgbClr val="707070"/>
                </a:solidFill>
                <a:latin typeface="Consolas" panose="020B0609020204030204" pitchFamily="49" charset="0"/>
              </a:rPr>
              <a:t>pip install </a:t>
            </a:r>
            <a:r>
              <a:rPr lang="en-US" sz="2800" dirty="0" err="1">
                <a:solidFill>
                  <a:srgbClr val="707070"/>
                </a:solidFill>
                <a:latin typeface="Consolas" panose="020B0609020204030204" pitchFamily="49" charset="0"/>
              </a:rPr>
              <a:t>packagename</a:t>
            </a:r>
            <a:endParaRPr lang="en-US" sz="2800" dirty="0">
              <a:solidFill>
                <a:srgbClr val="707070"/>
              </a:solidFill>
              <a:latin typeface="Consolas" panose="020B0609020204030204" pitchFamily="49" charset="0"/>
            </a:endParaRPr>
          </a:p>
          <a:p>
            <a:pPr marL="514350" indent="-514350">
              <a:buFont typeface="+mj-lt"/>
              <a:buAutoNum type="arabicPeriod"/>
            </a:pPr>
            <a:r>
              <a:rPr lang="en-US" sz="2800" dirty="0">
                <a:solidFill>
                  <a:srgbClr val="707070"/>
                </a:solidFill>
                <a:latin typeface="Pragmatica" panose="020B0403040502020204" pitchFamily="34" charset="0"/>
              </a:rPr>
              <a:t>Open the package</a:t>
            </a:r>
          </a:p>
          <a:p>
            <a:pPr marL="971550" lvl="1" indent="-514350">
              <a:buFont typeface="Arial" panose="020B0604020202020204" pitchFamily="34" charset="0"/>
              <a:buChar char="•"/>
            </a:pPr>
            <a:r>
              <a:rPr lang="en-US" sz="2800" dirty="0">
                <a:solidFill>
                  <a:srgbClr val="707070"/>
                </a:solidFill>
                <a:latin typeface="Consolas" panose="020B0609020204030204" pitchFamily="49" charset="0"/>
              </a:rPr>
              <a:t>import </a:t>
            </a:r>
            <a:r>
              <a:rPr lang="en-US" sz="2800" dirty="0" err="1">
                <a:solidFill>
                  <a:srgbClr val="707070"/>
                </a:solidFill>
                <a:latin typeface="Consolas" panose="020B0609020204030204" pitchFamily="49" charset="0"/>
              </a:rPr>
              <a:t>packagename</a:t>
            </a:r>
            <a:endParaRPr lang="en-US" sz="2800" dirty="0">
              <a:solidFill>
                <a:srgbClr val="707070"/>
              </a:solidFill>
              <a:latin typeface="Consolas" panose="020B0609020204030204" pitchFamily="49" charset="0"/>
            </a:endParaRPr>
          </a:p>
        </p:txBody>
      </p:sp>
      <p:sp>
        <p:nvSpPr>
          <p:cNvPr id="8" name="TextBox 7">
            <a:extLst>
              <a:ext uri="{FF2B5EF4-FFF2-40B4-BE49-F238E27FC236}">
                <a16:creationId xmlns:a16="http://schemas.microsoft.com/office/drawing/2014/main" id="{1FC30B21-711F-42B6-A594-4AB6BE1C1C42}"/>
              </a:ext>
            </a:extLst>
          </p:cNvPr>
          <p:cNvSpPr txBox="1"/>
          <p:nvPr/>
        </p:nvSpPr>
        <p:spPr>
          <a:xfrm>
            <a:off x="347240" y="4943758"/>
            <a:ext cx="6086650" cy="1384995"/>
          </a:xfrm>
          <a:prstGeom prst="rect">
            <a:avLst/>
          </a:prstGeom>
          <a:noFill/>
        </p:spPr>
        <p:txBody>
          <a:bodyPr wrap="square" rtlCol="0">
            <a:spAutoFit/>
          </a:bodyPr>
          <a:lstStyle/>
          <a:p>
            <a:r>
              <a:rPr lang="en-US" sz="2800" dirty="0">
                <a:solidFill>
                  <a:srgbClr val="707070"/>
                </a:solidFill>
                <a:latin typeface="Pragmatica" panose="020B7200000000000000" pitchFamily="34" charset="0"/>
              </a:rPr>
              <a:t>More:  </a:t>
            </a:r>
            <a:r>
              <a:rPr lang="en-US" sz="2800" dirty="0">
                <a:solidFill>
                  <a:srgbClr val="707070"/>
                </a:solidFill>
                <a:latin typeface="Pragmatica" panose="020B7200000000000000" pitchFamily="34" charset="0"/>
                <a:hlinkClick r:id="rId5"/>
              </a:rPr>
              <a:t>https://stringfestanalytics.com/sourcing-python-packages/</a:t>
            </a:r>
            <a:r>
              <a:rPr lang="en-US" sz="2800" dirty="0">
                <a:solidFill>
                  <a:srgbClr val="707070"/>
                </a:solidFill>
                <a:latin typeface="Pragmatica" panose="020B7200000000000000" pitchFamily="34" charset="0"/>
              </a:rPr>
              <a:t>  </a:t>
            </a:r>
          </a:p>
        </p:txBody>
      </p:sp>
    </p:spTree>
    <p:extLst>
      <p:ext uri="{BB962C8B-B14F-4D97-AF65-F5344CB8AC3E}">
        <p14:creationId xmlns:p14="http://schemas.microsoft.com/office/powerpoint/2010/main" val="3221926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You won’t get far without these…</a:t>
            </a:r>
          </a:p>
        </p:txBody>
      </p:sp>
      <p:graphicFrame>
        <p:nvGraphicFramePr>
          <p:cNvPr id="2" name="Table 1">
            <a:extLst>
              <a:ext uri="{FF2B5EF4-FFF2-40B4-BE49-F238E27FC236}">
                <a16:creationId xmlns:a16="http://schemas.microsoft.com/office/drawing/2014/main" id="{9D34DC8C-8B2D-4697-AB4F-D6A56C324B2A}"/>
              </a:ext>
            </a:extLst>
          </p:cNvPr>
          <p:cNvGraphicFramePr>
            <a:graphicFrameLocks noGrp="1"/>
          </p:cNvGraphicFramePr>
          <p:nvPr>
            <p:extLst>
              <p:ext uri="{D42A27DB-BD31-4B8C-83A1-F6EECF244321}">
                <p14:modId xmlns:p14="http://schemas.microsoft.com/office/powerpoint/2010/main" val="1056670891"/>
              </p:ext>
            </p:extLst>
          </p:nvPr>
        </p:nvGraphicFramePr>
        <p:xfrm>
          <a:off x="1014962" y="1685665"/>
          <a:ext cx="9879062" cy="4741426"/>
        </p:xfrm>
        <a:graphic>
          <a:graphicData uri="http://schemas.openxmlformats.org/drawingml/2006/table">
            <a:tbl>
              <a:tblPr firstRow="1" firstCol="1" bandRow="1">
                <a:tableStyleId>{F2DE63D5-997A-4646-A377-4702673A728D}</a:tableStyleId>
              </a:tblPr>
              <a:tblGrid>
                <a:gridCol w="3647981">
                  <a:extLst>
                    <a:ext uri="{9D8B030D-6E8A-4147-A177-3AD203B41FA5}">
                      <a16:colId xmlns:a16="http://schemas.microsoft.com/office/drawing/2014/main" val="1478276448"/>
                    </a:ext>
                  </a:extLst>
                </a:gridCol>
                <a:gridCol w="6231081">
                  <a:extLst>
                    <a:ext uri="{9D8B030D-6E8A-4147-A177-3AD203B41FA5}">
                      <a16:colId xmlns:a16="http://schemas.microsoft.com/office/drawing/2014/main" val="4256962740"/>
                    </a:ext>
                  </a:extLst>
                </a:gridCol>
              </a:tblGrid>
              <a:tr h="258821">
                <a:tc>
                  <a:txBody>
                    <a:bodyPr/>
                    <a:lstStyle/>
                    <a:p>
                      <a:pPr marL="0" marR="0">
                        <a:lnSpc>
                          <a:spcPct val="107000"/>
                        </a:lnSpc>
                        <a:spcBef>
                          <a:spcPts val="0"/>
                        </a:spcBef>
                        <a:spcAft>
                          <a:spcPts val="0"/>
                        </a:spcAft>
                      </a:pPr>
                      <a:r>
                        <a:rPr lang="en-US" sz="2800">
                          <a:effectLst/>
                        </a:rPr>
                        <a:t>Package</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2800" dirty="0">
                          <a:effectLst/>
                        </a:rPr>
                        <a:t>Description</a:t>
                      </a:r>
                      <a:endParaRPr lang="en-US" sz="32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1075841">
                <a:tc>
                  <a:txBody>
                    <a:bodyPr/>
                    <a:lstStyle/>
                    <a:p>
                      <a:pPr marL="0" marR="0">
                        <a:lnSpc>
                          <a:spcPct val="107000"/>
                        </a:lnSpc>
                        <a:spcBef>
                          <a:spcPts val="0"/>
                        </a:spcBef>
                        <a:spcAft>
                          <a:spcPts val="0"/>
                        </a:spcAft>
                      </a:pPr>
                      <a:r>
                        <a:rPr lang="en-US" sz="2800">
                          <a:effectLst/>
                          <a:latin typeface="Consolas" panose="020B0609020204030204" pitchFamily="49" charset="0"/>
                          <a:ea typeface="Calibri" panose="020F0502020204030204" pitchFamily="34" charset="0"/>
                          <a:cs typeface="Times New Roman" panose="02020603050405020304" pitchFamily="18" charset="0"/>
                        </a:rPr>
                        <a:t>numpy</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latin typeface="Pragmatica" panose="020B7200000000000000" pitchFamily="34" charset="0"/>
                          <a:ea typeface="Calibri" panose="020F0502020204030204" pitchFamily="34" charset="0"/>
                          <a:cs typeface="Times New Roman" panose="02020603050405020304" pitchFamily="18" charset="0"/>
                        </a:rPr>
                        <a:t>Designed for </a:t>
                      </a:r>
                      <a:r>
                        <a:rPr lang="en-US" sz="2400" i="1">
                          <a:effectLst/>
                          <a:latin typeface="Pragmatica" panose="020B7200000000000000" pitchFamily="34" charset="0"/>
                          <a:ea typeface="Calibri" panose="020F0502020204030204" pitchFamily="34" charset="0"/>
                          <a:cs typeface="Times New Roman" panose="02020603050405020304" pitchFamily="18" charset="0"/>
                        </a:rPr>
                        <a:t>numerical computing </a:t>
                      </a:r>
                      <a:endParaRPr lang="en-US" sz="28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8707264"/>
                  </a:ext>
                </a:extLst>
              </a:tr>
              <a:tr h="1075841">
                <a:tc>
                  <a:txBody>
                    <a:bodyPr/>
                    <a:lstStyle/>
                    <a:p>
                      <a:pPr marL="0" marR="0">
                        <a:lnSpc>
                          <a:spcPct val="107000"/>
                        </a:lnSpc>
                        <a:spcBef>
                          <a:spcPts val="0"/>
                        </a:spcBef>
                        <a:spcAft>
                          <a:spcPts val="0"/>
                        </a:spcAft>
                      </a:pPr>
                      <a:r>
                        <a:rPr lang="en-US" sz="2800">
                          <a:effectLst/>
                          <a:latin typeface="Consolas" panose="020B0609020204030204" pitchFamily="49" charset="0"/>
                          <a:ea typeface="Calibri" panose="020F0502020204030204" pitchFamily="34" charset="0"/>
                          <a:cs typeface="Times New Roman" panose="02020603050405020304" pitchFamily="18" charset="0"/>
                        </a:rPr>
                        <a:t>pandas</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latin typeface="Pragmatica" panose="020B7200000000000000" pitchFamily="34" charset="0"/>
                          <a:ea typeface="Calibri" panose="020F0502020204030204" pitchFamily="34" charset="0"/>
                          <a:cs typeface="Times New Roman" panose="02020603050405020304" pitchFamily="18" charset="0"/>
                        </a:rPr>
                        <a:t>Designed to work with </a:t>
                      </a:r>
                      <a:r>
                        <a:rPr lang="en-US" sz="2400" i="1" dirty="0">
                          <a:effectLst/>
                          <a:latin typeface="Pragmatica" panose="020B7200000000000000" pitchFamily="34" charset="0"/>
                          <a:ea typeface="Calibri" panose="020F0502020204030204" pitchFamily="34" charset="0"/>
                          <a:cs typeface="Times New Roman" panose="02020603050405020304" pitchFamily="18" charset="0"/>
                        </a:rPr>
                        <a:t>panel data </a:t>
                      </a:r>
                      <a:r>
                        <a:rPr lang="en-US" sz="2400" dirty="0">
                          <a:effectLst/>
                          <a:latin typeface="Pragmatica" panose="020B7200000000000000" pitchFamily="34" charset="0"/>
                          <a:ea typeface="Calibri" panose="020F0502020204030204" pitchFamily="34" charset="0"/>
                          <a:cs typeface="Times New Roman" panose="02020603050405020304" pitchFamily="18" charset="0"/>
                        </a:rPr>
                        <a:t>and other tabular data structures (think rows and columns. This package leverages code from </a:t>
                      </a:r>
                      <a:r>
                        <a:rPr lang="en-US" sz="2400" dirty="0" err="1">
                          <a:effectLst/>
                          <a:latin typeface="Consolas" panose="020B0609020204030204" pitchFamily="49" charset="0"/>
                          <a:ea typeface="Calibri" panose="020F0502020204030204" pitchFamily="34" charset="0"/>
                          <a:cs typeface="Times New Roman" panose="02020603050405020304" pitchFamily="18" charset="0"/>
                        </a:rPr>
                        <a:t>numpy</a:t>
                      </a:r>
                      <a:r>
                        <a:rPr lang="en-US" sz="2400" dirty="0">
                          <a:effectLst/>
                          <a:latin typeface="Pragmatica" panose="020B7200000000000000" pitchFamily="34" charset="0"/>
                          <a:ea typeface="Calibri" panose="020F0502020204030204" pitchFamily="34" charset="0"/>
                          <a:cs typeface="Times New Roman" panose="02020603050405020304" pitchFamily="18" charset="0"/>
                        </a:rPr>
                        <a:t>.</a:t>
                      </a:r>
                      <a:endParaRPr lang="en-US" sz="28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531161">
                <a:tc>
                  <a:txBody>
                    <a:bodyPr/>
                    <a:lstStyle/>
                    <a:p>
                      <a:pPr marL="0" marR="0">
                        <a:lnSpc>
                          <a:spcPct val="107000"/>
                        </a:lnSpc>
                        <a:spcBef>
                          <a:spcPts val="0"/>
                        </a:spcBef>
                        <a:spcAft>
                          <a:spcPts val="0"/>
                        </a:spcAft>
                      </a:pPr>
                      <a:r>
                        <a:rPr lang="en-US" sz="2800">
                          <a:effectLst/>
                          <a:latin typeface="Consolas" panose="020B0609020204030204" pitchFamily="49" charset="0"/>
                          <a:ea typeface="Calibri" panose="020F0502020204030204" pitchFamily="34" charset="0"/>
                          <a:cs typeface="Times New Roman" panose="02020603050405020304" pitchFamily="18" charset="0"/>
                        </a:rPr>
                        <a:t>matplotlib</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latin typeface="Pragmatica" panose="020B7200000000000000" pitchFamily="34" charset="0"/>
                          <a:ea typeface="Calibri" panose="020F0502020204030204" pitchFamily="34" charset="0"/>
                          <a:cs typeface="Times New Roman" panose="02020603050405020304" pitchFamily="18" charset="0"/>
                        </a:rPr>
                        <a:t>a popular package for data visualization</a:t>
                      </a:r>
                      <a:endParaRPr lang="en-US" sz="28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7659388"/>
                  </a:ext>
                </a:extLst>
              </a:tr>
              <a:tr h="258821">
                <a:tc>
                  <a:txBody>
                    <a:bodyPr/>
                    <a:lstStyle/>
                    <a:p>
                      <a:pPr marL="0" marR="0">
                        <a:lnSpc>
                          <a:spcPct val="107000"/>
                        </a:lnSpc>
                        <a:spcBef>
                          <a:spcPts val="0"/>
                        </a:spcBef>
                        <a:spcAft>
                          <a:spcPts val="0"/>
                        </a:spcAft>
                      </a:pPr>
                      <a:r>
                        <a:rPr lang="en-US" sz="2800" dirty="0">
                          <a:effectLst/>
                          <a:latin typeface="Consolas" panose="020B0609020204030204" pitchFamily="49" charset="0"/>
                          <a:ea typeface="Calibri" panose="020F0502020204030204" pitchFamily="34" charset="0"/>
                          <a:cs typeface="Times New Roman" panose="02020603050405020304" pitchFamily="18" charset="0"/>
                        </a:rPr>
                        <a:t>seaborn</a:t>
                      </a:r>
                      <a:endParaRPr lang="en-US" sz="32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latin typeface="Pragmatica" panose="020B7200000000000000" pitchFamily="34" charset="0"/>
                          <a:ea typeface="Calibri" panose="020F0502020204030204" pitchFamily="34" charset="0"/>
                          <a:cs typeface="Times New Roman" panose="02020603050405020304" pitchFamily="18" charset="0"/>
                        </a:rPr>
                        <a:t>another package for data visualization, built on top of </a:t>
                      </a:r>
                      <a:r>
                        <a:rPr lang="en-US" sz="2400" dirty="0">
                          <a:effectLst/>
                          <a:latin typeface="Consolas" panose="020B0609020204030204" pitchFamily="49" charset="0"/>
                          <a:ea typeface="Calibri" panose="020F0502020204030204" pitchFamily="34" charset="0"/>
                          <a:cs typeface="Times New Roman" panose="02020603050405020304" pitchFamily="18" charset="0"/>
                        </a:rPr>
                        <a:t>matplotlib</a:t>
                      </a:r>
                      <a:r>
                        <a:rPr lang="en-US" sz="2400" dirty="0">
                          <a:effectLst/>
                          <a:latin typeface="Pragmatica" panose="020B7200000000000000" pitchFamily="34" charset="0"/>
                          <a:ea typeface="Calibri" panose="020F0502020204030204" pitchFamily="34" charset="0"/>
                          <a:cs typeface="Times New Roman" panose="02020603050405020304" pitchFamily="18" charset="0"/>
                        </a:rPr>
                        <a:t> and designed to work well with </a:t>
                      </a:r>
                      <a:r>
                        <a:rPr lang="en-US" sz="2400" dirty="0">
                          <a:effectLst/>
                          <a:latin typeface="Consolas" panose="020B0609020204030204" pitchFamily="49" charset="0"/>
                          <a:ea typeface="Calibri" panose="020F0502020204030204" pitchFamily="34" charset="0"/>
                          <a:cs typeface="Times New Roman" panose="02020603050405020304" pitchFamily="18" charset="0"/>
                        </a:rPr>
                        <a:t>pandas</a:t>
                      </a:r>
                      <a:r>
                        <a:rPr lang="en-US" sz="2400" dirty="0">
                          <a:effectLst/>
                          <a:latin typeface="Pragmatica" panose="020B7200000000000000" pitchFamily="34" charset="0"/>
                          <a:ea typeface="Calibri" panose="020F0502020204030204" pitchFamily="34" charset="0"/>
                          <a:cs typeface="Times New Roman" panose="02020603050405020304" pitchFamily="18" charset="0"/>
                        </a:rPr>
                        <a:t>. </a:t>
                      </a:r>
                      <a:endParaRPr lang="en-US" sz="2800" dirty="0">
                        <a:effectLst/>
                        <a:latin typeface="Georgia" panose="02040502050405020303"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400" dirty="0">
                          <a:effectLst/>
                          <a:latin typeface="Pragmatica" panose="020B7200000000000000" pitchFamily="34" charset="0"/>
                          <a:ea typeface="Calibri" panose="020F0502020204030204" pitchFamily="34" charset="0"/>
                          <a:cs typeface="Times New Roman" panose="02020603050405020304" pitchFamily="18" charset="0"/>
                        </a:rPr>
                        <a:t> </a:t>
                      </a:r>
                      <a:endParaRPr lang="en-US" sz="28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bl>
          </a:graphicData>
        </a:graphic>
      </p:graphicFrame>
    </p:spTree>
    <p:extLst>
      <p:ext uri="{BB962C8B-B14F-4D97-AF65-F5344CB8AC3E}">
        <p14:creationId xmlns:p14="http://schemas.microsoft.com/office/powerpoint/2010/main" val="3706976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3108543"/>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thing-3.ipynb</a:t>
            </a:r>
          </a:p>
          <a:p>
            <a:endParaRPr lang="en-US" sz="2800" b="1" dirty="0">
              <a:solidFill>
                <a:srgbClr val="CF3338"/>
              </a:solidFill>
              <a:latin typeface="Pragmatica" pitchFamily="2" charset="0"/>
            </a:endParaRPr>
          </a:p>
          <a:p>
            <a:pPr marL="514350" indent="-514350">
              <a:buAutoNum type="arabicPeriod"/>
            </a:pPr>
            <a:r>
              <a:rPr lang="en-US" sz="2800" b="1" dirty="0">
                <a:solidFill>
                  <a:srgbClr val="CF3338"/>
                </a:solidFill>
                <a:latin typeface="Pragmatica" pitchFamily="2" charset="0"/>
              </a:rPr>
              <a:t>Import from the Standard Library</a:t>
            </a:r>
          </a:p>
          <a:p>
            <a:pPr marL="514350" indent="-514350">
              <a:buAutoNum type="arabicPeriod"/>
            </a:pPr>
            <a:r>
              <a:rPr lang="en-US" sz="2800" b="1" dirty="0">
                <a:solidFill>
                  <a:srgbClr val="CF3338"/>
                </a:solidFill>
                <a:latin typeface="Pragmatica" pitchFamily="2" charset="0"/>
              </a:rPr>
              <a:t>Confirm packages available to you</a:t>
            </a:r>
          </a:p>
          <a:p>
            <a:pPr marL="514350" indent="-514350">
              <a:buAutoNum type="arabicPeriod"/>
            </a:pPr>
            <a:r>
              <a:rPr lang="en-US" sz="2800" b="1" dirty="0">
                <a:solidFill>
                  <a:srgbClr val="CF3338"/>
                </a:solidFill>
                <a:latin typeface="Pragmatica" pitchFamily="2" charset="0"/>
              </a:rPr>
              <a:t>Import and alias </a:t>
            </a:r>
            <a:r>
              <a:rPr lang="en-US" sz="2800" b="1" dirty="0">
                <a:solidFill>
                  <a:srgbClr val="CF3338"/>
                </a:solidFill>
                <a:latin typeface="Consolas" panose="020B0609020204030204" pitchFamily="49" charset="0"/>
              </a:rPr>
              <a:t>pandas</a:t>
            </a:r>
          </a:p>
          <a:p>
            <a:pPr marL="514350" indent="-514350">
              <a:buAutoNum type="arabicPeriod"/>
            </a:pPr>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p:txBody>
      </p:sp>
    </p:spTree>
    <p:extLst>
      <p:ext uri="{BB962C8B-B14F-4D97-AF65-F5344CB8AC3E}">
        <p14:creationId xmlns:p14="http://schemas.microsoft.com/office/powerpoint/2010/main" val="4260701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954107"/>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a:t>
            </a:r>
          </a:p>
          <a:p>
            <a:r>
              <a:rPr lang="en-US" sz="2800" b="1" i="1" dirty="0">
                <a:solidFill>
                  <a:srgbClr val="707070"/>
                </a:solidFill>
                <a:latin typeface="Pragmatica" panose="020B0403040502020204" pitchFamily="34" charset="0"/>
              </a:rPr>
              <a:t>Who wants to win a book? </a:t>
            </a:r>
          </a:p>
        </p:txBody>
      </p:sp>
    </p:spTree>
    <p:extLst>
      <p:ext uri="{BB962C8B-B14F-4D97-AF65-F5344CB8AC3E}">
        <p14:creationId xmlns:p14="http://schemas.microsoft.com/office/powerpoint/2010/main" val="3959844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Follow along</a:t>
            </a:r>
          </a:p>
        </p:txBody>
      </p:sp>
      <p:sp>
        <p:nvSpPr>
          <p:cNvPr id="3" name="TextBox 2"/>
          <p:cNvSpPr txBox="1"/>
          <p:nvPr/>
        </p:nvSpPr>
        <p:spPr>
          <a:xfrm>
            <a:off x="462988" y="1365813"/>
            <a:ext cx="8245584"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Download resources: </a:t>
            </a:r>
            <a:r>
              <a:rPr lang="en-US" sz="2800" dirty="0">
                <a:solidFill>
                  <a:srgbClr val="707070"/>
                </a:solidFill>
                <a:latin typeface="Pragmatica" panose="020B0403040502020204" pitchFamily="34" charset="0"/>
                <a:hlinkClick r:id="rId4"/>
              </a:rPr>
              <a:t>https://github.com/stringfestdata/ms-excel-toronto-python</a:t>
            </a:r>
            <a:r>
              <a:rPr lang="en-US" sz="2800" dirty="0">
                <a:solidFill>
                  <a:srgbClr val="707070"/>
                </a:solidFill>
                <a:latin typeface="Pragmatica" panose="020B0403040502020204" pitchFamily="34" charset="0"/>
              </a:rPr>
              <a:t> </a:t>
            </a:r>
          </a:p>
        </p:txBody>
      </p:sp>
    </p:spTree>
    <p:extLst>
      <p:ext uri="{BB962C8B-B14F-4D97-AF65-F5344CB8AC3E}">
        <p14:creationId xmlns:p14="http://schemas.microsoft.com/office/powerpoint/2010/main" val="18327310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4. It can augment and automate Excel</a:t>
            </a:r>
          </a:p>
        </p:txBody>
      </p:sp>
    </p:spTree>
    <p:extLst>
      <p:ext uri="{BB962C8B-B14F-4D97-AF65-F5344CB8AC3E}">
        <p14:creationId xmlns:p14="http://schemas.microsoft.com/office/powerpoint/2010/main" val="21296632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844760" cy="1015663"/>
          </a:xfrm>
          <a:prstGeom prst="rect">
            <a:avLst/>
          </a:prstGeom>
          <a:noFill/>
        </p:spPr>
        <p:txBody>
          <a:bodyPr wrap="square" rtlCol="0">
            <a:spAutoFit/>
          </a:bodyPr>
          <a:lstStyle/>
          <a:p>
            <a:r>
              <a:rPr lang="en-US" sz="6000" dirty="0">
                <a:latin typeface="Aliens &amp; cows" panose="00000500000000000000" pitchFamily="2" charset="0"/>
              </a:rPr>
              <a:t>So many choices, so many use cases…</a:t>
            </a:r>
          </a:p>
        </p:txBody>
      </p:sp>
      <p:graphicFrame>
        <p:nvGraphicFramePr>
          <p:cNvPr id="5" name="Table 4">
            <a:extLst>
              <a:ext uri="{FF2B5EF4-FFF2-40B4-BE49-F238E27FC236}">
                <a16:creationId xmlns:a16="http://schemas.microsoft.com/office/drawing/2014/main" id="{E886E6FA-2AF7-4A8B-BFA5-39BAE93A3F80}"/>
              </a:ext>
            </a:extLst>
          </p:cNvPr>
          <p:cNvGraphicFramePr>
            <a:graphicFrameLocks noGrp="1"/>
          </p:cNvGraphicFramePr>
          <p:nvPr>
            <p:extLst>
              <p:ext uri="{D42A27DB-BD31-4B8C-83A1-F6EECF244321}">
                <p14:modId xmlns:p14="http://schemas.microsoft.com/office/powerpoint/2010/main" val="3896872137"/>
              </p:ext>
            </p:extLst>
          </p:nvPr>
        </p:nvGraphicFramePr>
        <p:xfrm>
          <a:off x="347240" y="2236772"/>
          <a:ext cx="11572065" cy="4254612"/>
        </p:xfrm>
        <a:graphic>
          <a:graphicData uri="http://schemas.openxmlformats.org/drawingml/2006/table">
            <a:tbl>
              <a:tblPr firstRow="1" firstCol="1" bandRow="1">
                <a:tableStyleId>{F2DE63D5-997A-4646-A377-4702673A728D}</a:tableStyleId>
              </a:tblPr>
              <a:tblGrid>
                <a:gridCol w="2722531">
                  <a:extLst>
                    <a:ext uri="{9D8B030D-6E8A-4147-A177-3AD203B41FA5}">
                      <a16:colId xmlns:a16="http://schemas.microsoft.com/office/drawing/2014/main" val="2384021324"/>
                    </a:ext>
                  </a:extLst>
                </a:gridCol>
                <a:gridCol w="4650328">
                  <a:extLst>
                    <a:ext uri="{9D8B030D-6E8A-4147-A177-3AD203B41FA5}">
                      <a16:colId xmlns:a16="http://schemas.microsoft.com/office/drawing/2014/main" val="3118748205"/>
                    </a:ext>
                  </a:extLst>
                </a:gridCol>
                <a:gridCol w="4199206">
                  <a:extLst>
                    <a:ext uri="{9D8B030D-6E8A-4147-A177-3AD203B41FA5}">
                      <a16:colId xmlns:a16="http://schemas.microsoft.com/office/drawing/2014/main" val="2234250270"/>
                    </a:ext>
                  </a:extLst>
                </a:gridCol>
              </a:tblGrid>
              <a:tr h="258821">
                <a:tc>
                  <a:txBody>
                    <a:bodyPr/>
                    <a:lstStyle/>
                    <a:p>
                      <a:pPr marL="0" marR="0">
                        <a:lnSpc>
                          <a:spcPct val="107000"/>
                        </a:lnSpc>
                        <a:spcBef>
                          <a:spcPts val="0"/>
                        </a:spcBef>
                        <a:spcAft>
                          <a:spcPts val="0"/>
                        </a:spcAft>
                      </a:pPr>
                      <a:r>
                        <a:rPr lang="en-US" sz="1800">
                          <a:effectLst/>
                        </a:rPr>
                        <a:t>Package</a:t>
                      </a:r>
                      <a:endParaRPr lang="en-US" sz="20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1800">
                          <a:effectLst/>
                        </a:rPr>
                        <a:t>Pros</a:t>
                      </a:r>
                      <a:endParaRPr lang="en-US" sz="20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1800" dirty="0">
                          <a:effectLst/>
                        </a:rPr>
                        <a:t>Cons</a:t>
                      </a:r>
                      <a:endParaRPr lang="en-US" sz="20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413004774"/>
                  </a:ext>
                </a:extLst>
              </a:tr>
              <a:tr h="1075841">
                <a:tc>
                  <a:txBody>
                    <a:bodyPr/>
                    <a:lstStyle/>
                    <a:p>
                      <a:pPr marL="0" marR="0">
                        <a:lnSpc>
                          <a:spcPct val="107000"/>
                        </a:lnSpc>
                        <a:spcBef>
                          <a:spcPts val="0"/>
                        </a:spcBef>
                        <a:spcAft>
                          <a:spcPts val="0"/>
                        </a:spcAft>
                      </a:pPr>
                      <a:r>
                        <a:rPr lang="en-US" sz="2400" dirty="0" err="1">
                          <a:effectLst/>
                          <a:latin typeface="Consolas" panose="020B0609020204030204" pitchFamily="49" charset="0"/>
                        </a:rPr>
                        <a:t>xlsxwriter</a:t>
                      </a:r>
                      <a:endParaRPr lang="en-US" sz="280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rPr>
                        <a:t>Write almost anything from Excel from Python (data, formats, workbook settings, etc.) </a:t>
                      </a:r>
                      <a:endParaRPr lang="en-US" sz="24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Writes to Excel only/no reading</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040278"/>
                  </a:ext>
                </a:extLst>
              </a:tr>
              <a:tr h="1075841">
                <a:tc>
                  <a:txBody>
                    <a:bodyPr/>
                    <a:lstStyle/>
                    <a:p>
                      <a:pPr marL="0" marR="0">
                        <a:lnSpc>
                          <a:spcPct val="107000"/>
                        </a:lnSpc>
                        <a:spcBef>
                          <a:spcPts val="0"/>
                        </a:spcBef>
                        <a:spcAft>
                          <a:spcPts val="0"/>
                        </a:spcAft>
                      </a:pPr>
                      <a:r>
                        <a:rPr lang="en-US" sz="2400">
                          <a:effectLst/>
                          <a:latin typeface="Consolas" panose="020B0609020204030204" pitchFamily="49" charset="0"/>
                        </a:rPr>
                        <a:t>xlwings</a:t>
                      </a:r>
                      <a:endParaRPr lang="en-US" sz="280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Feature-rich: write data/UDFs, call VBA procedures, robust debugging tools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Local Python/Excel downloads needed</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99429041"/>
                  </a:ext>
                </a:extLst>
              </a:tr>
              <a:tr h="531161">
                <a:tc>
                  <a:txBody>
                    <a:bodyPr/>
                    <a:lstStyle/>
                    <a:p>
                      <a:pPr marL="0" marR="0">
                        <a:lnSpc>
                          <a:spcPct val="107000"/>
                        </a:lnSpc>
                        <a:spcBef>
                          <a:spcPts val="0"/>
                        </a:spcBef>
                        <a:spcAft>
                          <a:spcPts val="0"/>
                        </a:spcAft>
                      </a:pPr>
                      <a:r>
                        <a:rPr lang="en-US" sz="2400">
                          <a:effectLst/>
                          <a:latin typeface="Consolas" panose="020B0609020204030204" pitchFamily="49" charset="0"/>
                        </a:rPr>
                        <a:t>openpyxl</a:t>
                      </a:r>
                      <a:endParaRPr lang="en-US" sz="280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Read and write </a:t>
                      </a:r>
                      <a:r>
                        <a:rPr lang="en-US" sz="2400" i="1" dirty="0">
                          <a:effectLst/>
                        </a:rPr>
                        <a:t>.xlsx</a:t>
                      </a:r>
                      <a:r>
                        <a:rPr lang="en-US" sz="2400" dirty="0">
                          <a:effectLst/>
                        </a:rPr>
                        <a:t>, </a:t>
                      </a:r>
                      <a:r>
                        <a:rPr lang="en-US" sz="2400" i="1" dirty="0">
                          <a:effectLst/>
                        </a:rPr>
                        <a:t>.</a:t>
                      </a:r>
                      <a:r>
                        <a:rPr lang="en-US" sz="2400" i="1" dirty="0" err="1">
                          <a:effectLst/>
                        </a:rPr>
                        <a:t>xlsm</a:t>
                      </a:r>
                      <a:r>
                        <a:rPr lang="en-US" sz="2400" i="1" dirty="0">
                          <a:effectLst/>
                        </a:rPr>
                        <a:t> </a:t>
                      </a:r>
                      <a:r>
                        <a:rPr lang="en-US" sz="2400" dirty="0">
                          <a:effectLst/>
                        </a:rPr>
                        <a:t>Excel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Limited ability to edit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61153270"/>
                  </a:ext>
                </a:extLst>
              </a:tr>
              <a:tr h="258821">
                <a:tc>
                  <a:txBody>
                    <a:bodyPr/>
                    <a:lstStyle/>
                    <a:p>
                      <a:pPr marL="0" marR="0">
                        <a:lnSpc>
                          <a:spcPct val="107000"/>
                        </a:lnSpc>
                        <a:spcBef>
                          <a:spcPts val="0"/>
                        </a:spcBef>
                        <a:spcAft>
                          <a:spcPts val="0"/>
                        </a:spcAft>
                      </a:pPr>
                      <a:r>
                        <a:rPr lang="en-US" sz="2400">
                          <a:effectLst/>
                          <a:latin typeface="Consolas" panose="020B0609020204030204" pitchFamily="49" charset="0"/>
                        </a:rPr>
                        <a:t>pyxlsb</a:t>
                      </a:r>
                      <a:endParaRPr lang="en-US" sz="280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Read and write </a:t>
                      </a:r>
                      <a:r>
                        <a:rPr lang="en-US" sz="2400" i="1" dirty="0">
                          <a:effectLst/>
                        </a:rPr>
                        <a:t>.</a:t>
                      </a:r>
                      <a:r>
                        <a:rPr lang="en-US" sz="2400" i="1" dirty="0" err="1">
                          <a:effectLst/>
                        </a:rPr>
                        <a:t>xlsb</a:t>
                      </a:r>
                      <a:r>
                        <a:rPr lang="en-US" sz="2400" dirty="0">
                          <a:effectLst/>
                        </a:rPr>
                        <a:t>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rPr>
                        <a:t>Limited features</a:t>
                      </a:r>
                      <a:endParaRPr lang="en-US" sz="24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57693877"/>
                  </a:ext>
                </a:extLst>
              </a:tr>
              <a:tr h="258821">
                <a:tc>
                  <a:txBody>
                    <a:bodyPr/>
                    <a:lstStyle/>
                    <a:p>
                      <a:pPr marL="0" marR="0">
                        <a:lnSpc>
                          <a:spcPct val="107000"/>
                        </a:lnSpc>
                        <a:spcBef>
                          <a:spcPts val="0"/>
                        </a:spcBef>
                        <a:spcAft>
                          <a:spcPts val="0"/>
                        </a:spcAft>
                      </a:pPr>
                      <a:r>
                        <a:rPr lang="en-US" sz="2400" dirty="0" err="1">
                          <a:effectLst/>
                          <a:latin typeface="Consolas" panose="020B0609020204030204" pitchFamily="49" charset="0"/>
                        </a:rPr>
                        <a:t>xlrd</a:t>
                      </a:r>
                      <a:r>
                        <a:rPr lang="en-US" sz="2400" dirty="0">
                          <a:effectLst/>
                          <a:latin typeface="Consolas" panose="020B0609020204030204" pitchFamily="49" charset="0"/>
                        </a:rPr>
                        <a:t>, </a:t>
                      </a:r>
                      <a:r>
                        <a:rPr lang="en-US" sz="2400" dirty="0" err="1">
                          <a:effectLst/>
                          <a:latin typeface="Consolas" panose="020B0609020204030204" pitchFamily="49" charset="0"/>
                        </a:rPr>
                        <a:t>xlwt</a:t>
                      </a:r>
                      <a:r>
                        <a:rPr lang="en-US" sz="2400" dirty="0">
                          <a:effectLst/>
                          <a:latin typeface="Consolas" panose="020B0609020204030204" pitchFamily="49" charset="0"/>
                        </a:rPr>
                        <a:t>, </a:t>
                      </a:r>
                      <a:r>
                        <a:rPr lang="en-US" sz="2400" dirty="0" err="1">
                          <a:effectLst/>
                          <a:latin typeface="Consolas" panose="020B0609020204030204" pitchFamily="49" charset="0"/>
                        </a:rPr>
                        <a:t>xlutils</a:t>
                      </a:r>
                      <a:endParaRPr lang="en-US" sz="280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Can work with </a:t>
                      </a:r>
                      <a:r>
                        <a:rPr lang="en-US" sz="2400" i="1" dirty="0">
                          <a:effectLst/>
                        </a:rPr>
                        <a:t>.</a:t>
                      </a:r>
                      <a:r>
                        <a:rPr lang="en-US" sz="2400" i="1" dirty="0" err="1">
                          <a:effectLst/>
                        </a:rPr>
                        <a:t>xls</a:t>
                      </a:r>
                      <a:r>
                        <a:rPr lang="en-US" sz="2400" dirty="0">
                          <a:effectLst/>
                        </a:rPr>
                        <a:t>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Limited features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9832669"/>
                  </a:ext>
                </a:extLst>
              </a:tr>
            </a:tbl>
          </a:graphicData>
        </a:graphic>
      </p:graphicFrame>
    </p:spTree>
    <p:extLst>
      <p:ext uri="{BB962C8B-B14F-4D97-AF65-F5344CB8AC3E}">
        <p14:creationId xmlns:p14="http://schemas.microsoft.com/office/powerpoint/2010/main" val="2959552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2" name="AutoShape 2" descr="Python &lt;&gt; Excel workflow ">
            <a:extLst>
              <a:ext uri="{FF2B5EF4-FFF2-40B4-BE49-F238E27FC236}">
                <a16:creationId xmlns:a16="http://schemas.microsoft.com/office/drawing/2014/main" id="{91483D37-5084-4245-94A4-D861F5DF934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C9300B92-55F8-410A-9111-DD9A1A8C2633}"/>
              </a:ext>
            </a:extLst>
          </p:cNvPr>
          <p:cNvPicPr>
            <a:picLocks noChangeAspect="1"/>
          </p:cNvPicPr>
          <p:nvPr/>
        </p:nvPicPr>
        <p:blipFill rotWithShape="1">
          <a:blip r:embed="rId4">
            <a:extLst>
              <a:ext uri="{28A0092B-C50C-407E-A947-70E740481C1C}">
                <a14:useLocalDpi xmlns:a14="http://schemas.microsoft.com/office/drawing/2010/main" val="0"/>
              </a:ext>
            </a:extLst>
          </a:blip>
          <a:srcRect t="21762" b="20230"/>
          <a:stretch/>
        </p:blipFill>
        <p:spPr>
          <a:xfrm>
            <a:off x="353175" y="998350"/>
            <a:ext cx="11612853" cy="4420725"/>
          </a:xfrm>
          <a:prstGeom prst="rect">
            <a:avLst/>
          </a:prstGeom>
        </p:spPr>
      </p:pic>
    </p:spTree>
    <p:extLst>
      <p:ext uri="{BB962C8B-B14F-4D97-AF65-F5344CB8AC3E}">
        <p14:creationId xmlns:p14="http://schemas.microsoft.com/office/powerpoint/2010/main" val="1849313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844760" cy="1015663"/>
          </a:xfrm>
          <a:prstGeom prst="rect">
            <a:avLst/>
          </a:prstGeom>
          <a:noFill/>
        </p:spPr>
        <p:txBody>
          <a:bodyPr wrap="square" rtlCol="0">
            <a:spAutoFit/>
          </a:bodyPr>
          <a:lstStyle/>
          <a:p>
            <a:r>
              <a:rPr lang="en-US" sz="6000" dirty="0">
                <a:latin typeface="Aliens &amp; cows" panose="00000500000000000000" pitchFamily="2" charset="0"/>
              </a:rPr>
              <a:t>You’re not leaving the stack…</a:t>
            </a:r>
          </a:p>
        </p:txBody>
      </p:sp>
      <p:pic>
        <p:nvPicPr>
          <p:cNvPr id="3074" name="Picture 2" descr="text over a background picture of a person posing for the camera">
            <a:extLst>
              <a:ext uri="{FF2B5EF4-FFF2-40B4-BE49-F238E27FC236}">
                <a16:creationId xmlns:a16="http://schemas.microsoft.com/office/drawing/2014/main" id="{3F3EB0D1-A469-44EF-9527-27EB893CF8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8806" y="1316904"/>
            <a:ext cx="6029325" cy="37528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D02035A-818C-4764-BD01-AFD799E9B16D}"/>
              </a:ext>
            </a:extLst>
          </p:cNvPr>
          <p:cNvPicPr>
            <a:picLocks noChangeAspect="1"/>
          </p:cNvPicPr>
          <p:nvPr/>
        </p:nvPicPr>
        <p:blipFill>
          <a:blip r:embed="rId5"/>
          <a:stretch>
            <a:fillRect/>
          </a:stretch>
        </p:blipFill>
        <p:spPr>
          <a:xfrm>
            <a:off x="347240" y="1383785"/>
            <a:ext cx="4443846" cy="1867199"/>
          </a:xfrm>
          <a:prstGeom prst="rect">
            <a:avLst/>
          </a:prstGeom>
        </p:spPr>
      </p:pic>
      <p:pic>
        <p:nvPicPr>
          <p:cNvPr id="4" name="Picture 3" descr="A bird with text above it&#10;&#10;Description automatically generated with low confidence">
            <a:extLst>
              <a:ext uri="{FF2B5EF4-FFF2-40B4-BE49-F238E27FC236}">
                <a16:creationId xmlns:a16="http://schemas.microsoft.com/office/drawing/2014/main" id="{B5652947-6F3C-476E-89D8-CF13E76400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57183" y="3298697"/>
            <a:ext cx="2631049" cy="3445915"/>
          </a:xfrm>
          <a:prstGeom prst="rect">
            <a:avLst/>
          </a:prstGeom>
        </p:spPr>
      </p:pic>
    </p:spTree>
    <p:extLst>
      <p:ext uri="{BB962C8B-B14F-4D97-AF65-F5344CB8AC3E}">
        <p14:creationId xmlns:p14="http://schemas.microsoft.com/office/powerpoint/2010/main" val="5650812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5. It’s not worth panicking over</a:t>
            </a:r>
          </a:p>
        </p:txBody>
      </p:sp>
    </p:spTree>
    <p:extLst>
      <p:ext uri="{BB962C8B-B14F-4D97-AF65-F5344CB8AC3E}">
        <p14:creationId xmlns:p14="http://schemas.microsoft.com/office/powerpoint/2010/main" val="21731974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1815882"/>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thing-5.ipynb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r>
              <a:rPr lang="en-US" sz="2800" b="1" dirty="0">
                <a:solidFill>
                  <a:srgbClr val="CF3338"/>
                </a:solidFill>
                <a:latin typeface="Pragmatica" panose="020B0403040502020204"/>
              </a:rPr>
              <a:t>Some ways to get help from right inside </a:t>
            </a:r>
            <a:r>
              <a:rPr lang="en-US" sz="2800" b="1" dirty="0" err="1">
                <a:solidFill>
                  <a:srgbClr val="CF3338"/>
                </a:solidFill>
                <a:latin typeface="Pragmatica" panose="020B0403040502020204"/>
              </a:rPr>
              <a:t>Jupyter</a:t>
            </a:r>
            <a:r>
              <a:rPr lang="en-US" sz="2800" b="1" dirty="0">
                <a:solidFill>
                  <a:srgbClr val="CF3338"/>
                </a:solidFill>
                <a:latin typeface="Pragmatica" panose="020B0403040502020204"/>
              </a:rPr>
              <a:t>…</a:t>
            </a:r>
          </a:p>
        </p:txBody>
      </p:sp>
    </p:spTree>
    <p:extLst>
      <p:ext uri="{BB962C8B-B14F-4D97-AF65-F5344CB8AC3E}">
        <p14:creationId xmlns:p14="http://schemas.microsoft.com/office/powerpoint/2010/main" val="15746275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954107"/>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a:t>
            </a:r>
          </a:p>
          <a:p>
            <a:r>
              <a:rPr lang="en-US" sz="2800" b="1" i="1" dirty="0">
                <a:solidFill>
                  <a:srgbClr val="707070"/>
                </a:solidFill>
                <a:latin typeface="Pragmatica" panose="020B0403040502020204" pitchFamily="34" charset="0"/>
              </a:rPr>
              <a:t>Who wants to win a book?</a:t>
            </a:r>
            <a:endParaRPr lang="en-US" sz="2800" b="1"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2848818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Conclusion/Resources</a:t>
            </a:r>
          </a:p>
        </p:txBody>
      </p:sp>
    </p:spTree>
    <p:extLst>
      <p:ext uri="{BB962C8B-B14F-4D97-AF65-F5344CB8AC3E}">
        <p14:creationId xmlns:p14="http://schemas.microsoft.com/office/powerpoint/2010/main" val="2952985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Free white paper</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65093"/>
            <a:ext cx="5545560" cy="1815882"/>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Five Things Excel Users Should Know About Python: </a:t>
            </a:r>
          </a:p>
          <a:p>
            <a:pPr marL="914400" lvl="1"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hlinkClick r:id="rId4"/>
              </a:rPr>
              <a:t>https://stringfestanalytics.com/five-things-python-excel/</a:t>
            </a:r>
            <a:r>
              <a:rPr lang="en-US" sz="2800" dirty="0">
                <a:solidFill>
                  <a:srgbClr val="707070"/>
                </a:solidFill>
                <a:latin typeface="Pragmatica" panose="020B0403040502020204" pitchFamily="34" charset="0"/>
              </a:rPr>
              <a:t>  </a:t>
            </a:r>
          </a:p>
        </p:txBody>
      </p:sp>
      <p:pic>
        <p:nvPicPr>
          <p:cNvPr id="1026" name="Picture 2" descr="Free white paper: Five things Excel users should know about Python">
            <a:extLst>
              <a:ext uri="{FF2B5EF4-FFF2-40B4-BE49-F238E27FC236}">
                <a16:creationId xmlns:a16="http://schemas.microsoft.com/office/drawing/2014/main" id="{F6CDBEE2-3C50-4DF2-A40F-91C2B351852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8250" t="12168" r="6708" b="7481"/>
          <a:stretch/>
        </p:blipFill>
        <p:spPr bwMode="auto">
          <a:xfrm>
            <a:off x="7015480" y="494626"/>
            <a:ext cx="4272280" cy="551045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D8C8708-E9CB-4407-9696-A4EC05F71D89}"/>
              </a:ext>
            </a:extLst>
          </p:cNvPr>
          <p:cNvSpPr/>
          <p:nvPr/>
        </p:nvSpPr>
        <p:spPr>
          <a:xfrm>
            <a:off x="7015480" y="494626"/>
            <a:ext cx="4282440" cy="552517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40512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Want more? </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65093"/>
            <a:ext cx="9688858" cy="2246769"/>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Read </a:t>
            </a:r>
            <a:r>
              <a:rPr lang="en-US" sz="2800" i="1" dirty="0">
                <a:solidFill>
                  <a:srgbClr val="707070"/>
                </a:solidFill>
                <a:latin typeface="Pragmatica" panose="020B0403040502020204" pitchFamily="34" charset="0"/>
              </a:rPr>
              <a:t>Advancing into Analytics</a:t>
            </a:r>
            <a:r>
              <a:rPr lang="en-US" sz="2800" dirty="0">
                <a:solidFill>
                  <a:srgbClr val="707070"/>
                </a:solidFill>
                <a:latin typeface="Pragmatica" panose="020B0403040502020204" pitchFamily="34" charset="0"/>
              </a:rPr>
              <a:t>: </a:t>
            </a:r>
            <a:r>
              <a:rPr lang="en-US" sz="2800" dirty="0">
                <a:solidFill>
                  <a:srgbClr val="707070"/>
                </a:solidFill>
                <a:latin typeface="Pragmatica" panose="020B0403040502020204" pitchFamily="34" charset="0"/>
                <a:hlinkClick r:id="rId4"/>
              </a:rPr>
              <a:t>https://stringfestanalytics.com/book/</a:t>
            </a:r>
            <a:r>
              <a:rPr lang="en-US" sz="2800" dirty="0">
                <a:solidFill>
                  <a:srgbClr val="707070"/>
                </a:solidFill>
                <a:latin typeface="Pragmatica" panose="020B0403040502020204" pitchFamily="34" charset="0"/>
              </a:rPr>
              <a:t>  </a:t>
            </a:r>
          </a:p>
          <a:p>
            <a:pPr marL="914400" lvl="1"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Read for free on O’Reilly’s website</a:t>
            </a:r>
          </a:p>
          <a:p>
            <a:pPr marL="914400" lvl="1"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Or pick up a paperback/</a:t>
            </a:r>
            <a:r>
              <a:rPr lang="en-US" sz="2800" dirty="0" err="1">
                <a:solidFill>
                  <a:srgbClr val="707070"/>
                </a:solidFill>
                <a:latin typeface="Pragmatica" panose="020B0403040502020204" pitchFamily="34" charset="0"/>
              </a:rPr>
              <a:t>ebook</a:t>
            </a:r>
            <a:endParaRPr lang="en-US" sz="2800" dirty="0">
              <a:solidFill>
                <a:srgbClr val="707070"/>
              </a:solidFill>
              <a:latin typeface="Pragmatica" panose="020B0403040502020204" pitchFamily="34" charset="0"/>
            </a:endParaRPr>
          </a:p>
          <a:p>
            <a:pPr marL="914400" lvl="1"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Please leave a review!</a:t>
            </a:r>
          </a:p>
        </p:txBody>
      </p:sp>
      <p:pic>
        <p:nvPicPr>
          <p:cNvPr id="5" name="Picture 4" descr="A picture containing text, bird, outdoor, oscine&#10;&#10;Description automatically generated">
            <a:extLst>
              <a:ext uri="{FF2B5EF4-FFF2-40B4-BE49-F238E27FC236}">
                <a16:creationId xmlns:a16="http://schemas.microsoft.com/office/drawing/2014/main" id="{E86BD176-B814-4615-9F8C-84C5AD6385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3986" y="1052512"/>
            <a:ext cx="3629025" cy="4752975"/>
          </a:xfrm>
          <a:prstGeom prst="rect">
            <a:avLst/>
          </a:prstGeom>
        </p:spPr>
      </p:pic>
    </p:spTree>
    <p:extLst>
      <p:ext uri="{BB962C8B-B14F-4D97-AF65-F5344CB8AC3E}">
        <p14:creationId xmlns:p14="http://schemas.microsoft.com/office/powerpoint/2010/main" val="76586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Follow along</a:t>
            </a:r>
          </a:p>
        </p:txBody>
      </p:sp>
      <p:sp>
        <p:nvSpPr>
          <p:cNvPr id="3" name="TextBox 2"/>
          <p:cNvSpPr txBox="1"/>
          <p:nvPr/>
        </p:nvSpPr>
        <p:spPr>
          <a:xfrm>
            <a:off x="462988" y="1365813"/>
            <a:ext cx="8245584"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Download and unzip resources: </a:t>
            </a:r>
            <a:r>
              <a:rPr lang="en-US" sz="2800" dirty="0">
                <a:solidFill>
                  <a:srgbClr val="707070"/>
                </a:solidFill>
                <a:latin typeface="Pragmatica" panose="020B0403040502020204" pitchFamily="34" charset="0"/>
                <a:hlinkClick r:id="rId4"/>
              </a:rPr>
              <a:t>https://github.com/stringfestdata/python-for-excel-users-crash-course</a:t>
            </a:r>
            <a:r>
              <a:rPr lang="en-US" sz="2800" dirty="0">
                <a:solidFill>
                  <a:srgbClr val="707070"/>
                </a:solidFill>
                <a:latin typeface="Pragmatica" panose="020B0403040502020204" pitchFamily="34" charset="0"/>
              </a:rPr>
              <a:t>  </a:t>
            </a:r>
          </a:p>
        </p:txBody>
      </p:sp>
      <p:pic>
        <p:nvPicPr>
          <p:cNvPr id="4" name="Picture 3">
            <a:extLst>
              <a:ext uri="{FF2B5EF4-FFF2-40B4-BE49-F238E27FC236}">
                <a16:creationId xmlns:a16="http://schemas.microsoft.com/office/drawing/2014/main" id="{76BFA9A1-2CDE-4595-AA39-8F7510ACAF1F}"/>
              </a:ext>
            </a:extLst>
          </p:cNvPr>
          <p:cNvPicPr>
            <a:picLocks noChangeAspect="1"/>
          </p:cNvPicPr>
          <p:nvPr/>
        </p:nvPicPr>
        <p:blipFill>
          <a:blip r:embed="rId5"/>
          <a:stretch>
            <a:fillRect/>
          </a:stretch>
        </p:blipFill>
        <p:spPr>
          <a:xfrm>
            <a:off x="5705503" y="3457757"/>
            <a:ext cx="2646645" cy="1042617"/>
          </a:xfrm>
          <a:prstGeom prst="rect">
            <a:avLst/>
          </a:prstGeom>
        </p:spPr>
      </p:pic>
      <p:sp>
        <p:nvSpPr>
          <p:cNvPr id="7" name="TextBox 6">
            <a:extLst>
              <a:ext uri="{FF2B5EF4-FFF2-40B4-BE49-F238E27FC236}">
                <a16:creationId xmlns:a16="http://schemas.microsoft.com/office/drawing/2014/main" id="{EC182BCD-FB9B-4270-8C8C-52D893BD51E4}"/>
              </a:ext>
            </a:extLst>
          </p:cNvPr>
          <p:cNvSpPr txBox="1"/>
          <p:nvPr/>
        </p:nvSpPr>
        <p:spPr>
          <a:xfrm>
            <a:off x="2239085" y="3688698"/>
            <a:ext cx="3664381" cy="523220"/>
          </a:xfrm>
          <a:prstGeom prst="rect">
            <a:avLst/>
          </a:prstGeom>
          <a:noFill/>
        </p:spPr>
        <p:txBody>
          <a:bodyPr wrap="square" rtlCol="0">
            <a:spAutoFit/>
          </a:bodyPr>
          <a:lstStyle/>
          <a:p>
            <a:r>
              <a:rPr lang="en-US" sz="2800" dirty="0">
                <a:solidFill>
                  <a:srgbClr val="707070"/>
                </a:solidFill>
                <a:latin typeface="Pragmatica" panose="020B0403040502020204" pitchFamily="34" charset="0"/>
              </a:rPr>
              <a:t>Follow along …. </a:t>
            </a:r>
            <a:r>
              <a:rPr lang="en-US" sz="2800" dirty="0">
                <a:solidFill>
                  <a:srgbClr val="707070"/>
                </a:solidFill>
                <a:latin typeface="Pragmatica" panose="020B0403040502020204" pitchFamily="34" charset="0"/>
                <a:sym typeface="Wingdings" panose="05000000000000000000" pitchFamily="2" charset="2"/>
              </a:rPr>
              <a:t></a:t>
            </a:r>
            <a:endParaRPr lang="en-US" sz="2800"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38300298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2369880"/>
          </a:xfrm>
          <a:prstGeom prst="rect">
            <a:avLst/>
          </a:prstGeom>
          <a:noFill/>
        </p:spPr>
        <p:txBody>
          <a:bodyPr wrap="square" rtlCol="0">
            <a:spAutoFit/>
          </a:bodyPr>
          <a:lstStyle/>
          <a:p>
            <a:r>
              <a:rPr lang="en-US" sz="3600" b="1" dirty="0">
                <a:solidFill>
                  <a:srgbClr val="707070"/>
                </a:solidFill>
                <a:latin typeface="Pragmatica" panose="020B0403040502020204" pitchFamily="34" charset="0"/>
              </a:rPr>
              <a:t>THANK YOU</a:t>
            </a:r>
          </a:p>
          <a:p>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4"/>
              </a:rPr>
              <a:t>george@stringfestanalytics.com</a:t>
            </a:r>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5"/>
              </a:rPr>
              <a:t>linkedin.com/in/gjmount</a:t>
            </a:r>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6"/>
              </a:rPr>
              <a:t>stringfestanalytics.com/contact  </a:t>
            </a:r>
            <a:endParaRPr lang="en-US" sz="2800" b="1"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3712320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a:t>
            </a:r>
          </a:p>
        </p:txBody>
      </p:sp>
    </p:spTree>
    <p:extLst>
      <p:ext uri="{BB962C8B-B14F-4D97-AF65-F5344CB8AC3E}">
        <p14:creationId xmlns:p14="http://schemas.microsoft.com/office/powerpoint/2010/main" val="445738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Objectives for today</a:t>
            </a:r>
          </a:p>
        </p:txBody>
      </p:sp>
      <p:sp>
        <p:nvSpPr>
          <p:cNvPr id="14" name="TextBox 13">
            <a:extLst>
              <a:ext uri="{FF2B5EF4-FFF2-40B4-BE49-F238E27FC236}">
                <a16:creationId xmlns:a16="http://schemas.microsoft.com/office/drawing/2014/main" id="{987BDCDF-757F-4E48-9C6B-C8C1CA6B94EC}"/>
              </a:ext>
            </a:extLst>
          </p:cNvPr>
          <p:cNvSpPr txBox="1"/>
          <p:nvPr/>
        </p:nvSpPr>
        <p:spPr>
          <a:xfrm>
            <a:off x="462987" y="1365813"/>
            <a:ext cx="6626071" cy="3108543"/>
          </a:xfrm>
          <a:prstGeom prst="rect">
            <a:avLst/>
          </a:prstGeom>
          <a:noFill/>
        </p:spPr>
        <p:txBody>
          <a:bodyPr wrap="square" rtlCol="0">
            <a:spAutoFit/>
          </a:bodyPr>
          <a:lstStyle/>
          <a:p>
            <a:r>
              <a:rPr lang="en-US" sz="2800" dirty="0">
                <a:solidFill>
                  <a:srgbClr val="707070"/>
                </a:solidFill>
                <a:latin typeface="Pragmatica" panose="020B0403040502020204" pitchFamily="34" charset="0"/>
              </a:rPr>
              <a:t>“… code that is designed to be publicly accessible—anyone can see, modify, and distribute the code as they see fit.”</a:t>
            </a:r>
          </a:p>
          <a:p>
            <a:r>
              <a:rPr lang="en-US" sz="2800" dirty="0">
                <a:solidFill>
                  <a:srgbClr val="707070"/>
                </a:solidFill>
                <a:latin typeface="Pragmatica" panose="020B0403040502020204" pitchFamily="34" charset="0"/>
              </a:rPr>
              <a:t>	</a:t>
            </a:r>
          </a:p>
          <a:p>
            <a:r>
              <a:rPr lang="en-US" sz="2800" dirty="0">
                <a:solidFill>
                  <a:srgbClr val="707070"/>
                </a:solidFill>
                <a:latin typeface="Pragmatica" panose="020B0403040502020204" pitchFamily="34" charset="0"/>
              </a:rPr>
              <a:t>	- </a:t>
            </a:r>
            <a:r>
              <a:rPr lang="en-US" sz="2800" dirty="0">
                <a:solidFill>
                  <a:srgbClr val="707070"/>
                </a:solidFill>
                <a:latin typeface="Pragmatica" panose="020B0403040502020204" pitchFamily="34" charset="0"/>
                <a:hlinkClick r:id="rId4"/>
              </a:rPr>
              <a:t>Red Hat, “What is open source?”</a:t>
            </a:r>
            <a:endParaRPr lang="en-US" sz="2800" dirty="0">
              <a:solidFill>
                <a:srgbClr val="707070"/>
              </a:solidFill>
              <a:latin typeface="Pragmatica" panose="020B0403040502020204" pitchFamily="34" charset="0"/>
            </a:endParaRP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03838922-6574-4562-9823-A20DD00356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6122" y="3805133"/>
            <a:ext cx="3987902" cy="2241286"/>
          </a:xfrm>
          <a:prstGeom prst="rect">
            <a:avLst/>
          </a:prstGeom>
        </p:spPr>
      </p:pic>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TextBox 16">
            <a:extLst>
              <a:ext uri="{FF2B5EF4-FFF2-40B4-BE49-F238E27FC236}">
                <a16:creationId xmlns:a16="http://schemas.microsoft.com/office/drawing/2014/main" id="{B9B4F96E-8B41-483C-A2B6-35267541CD58}"/>
              </a:ext>
            </a:extLst>
          </p:cNvPr>
          <p:cNvSpPr txBox="1"/>
          <p:nvPr/>
        </p:nvSpPr>
        <p:spPr>
          <a:xfrm>
            <a:off x="0" y="6542749"/>
            <a:ext cx="9799936" cy="369332"/>
          </a:xfrm>
          <a:prstGeom prst="rect">
            <a:avLst/>
          </a:prstGeom>
          <a:noFill/>
        </p:spPr>
        <p:txBody>
          <a:bodyPr wrap="square">
            <a:spAutoFit/>
          </a:bodyPr>
          <a:lstStyle/>
          <a:p>
            <a:r>
              <a:rPr lang="en-US" dirty="0"/>
              <a:t>https://cloudblogs.microsoft.com/windowsserver/2015/05/06/microsoft-loves-linux/</a:t>
            </a:r>
          </a:p>
        </p:txBody>
      </p:sp>
    </p:spTree>
    <p:extLst>
      <p:ext uri="{BB962C8B-B14F-4D97-AF65-F5344CB8AC3E}">
        <p14:creationId xmlns:p14="http://schemas.microsoft.com/office/powerpoint/2010/main" val="3109584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3 Fun Facts about me</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Google Shape;360;p42">
            <a:extLst>
              <a:ext uri="{FF2B5EF4-FFF2-40B4-BE49-F238E27FC236}">
                <a16:creationId xmlns:a16="http://schemas.microsoft.com/office/drawing/2014/main" id="{7A7DDA3E-1F1E-4FB2-BB9A-8F8D4EC95B02}"/>
              </a:ext>
            </a:extLst>
          </p:cNvPr>
          <p:cNvPicPr preferRelativeResize="0"/>
          <p:nvPr/>
        </p:nvPicPr>
        <p:blipFill>
          <a:blip r:embed="rId4">
            <a:alphaModFix/>
          </a:blip>
          <a:stretch>
            <a:fillRect/>
          </a:stretch>
        </p:blipFill>
        <p:spPr>
          <a:xfrm>
            <a:off x="519582" y="2390112"/>
            <a:ext cx="3446741" cy="2370412"/>
          </a:xfrm>
          <a:prstGeom prst="rect">
            <a:avLst/>
          </a:prstGeom>
          <a:noFill/>
          <a:ln>
            <a:noFill/>
          </a:ln>
        </p:spPr>
      </p:pic>
      <p:pic>
        <p:nvPicPr>
          <p:cNvPr id="13" name="Google Shape;361;p42">
            <a:extLst>
              <a:ext uri="{FF2B5EF4-FFF2-40B4-BE49-F238E27FC236}">
                <a16:creationId xmlns:a16="http://schemas.microsoft.com/office/drawing/2014/main" id="{0722F368-AAF5-4E5E-9389-E8A47D613BD9}"/>
              </a:ext>
            </a:extLst>
          </p:cNvPr>
          <p:cNvPicPr preferRelativeResize="0"/>
          <p:nvPr/>
        </p:nvPicPr>
        <p:blipFill>
          <a:blip r:embed="rId5">
            <a:alphaModFix/>
          </a:blip>
          <a:stretch>
            <a:fillRect/>
          </a:stretch>
        </p:blipFill>
        <p:spPr>
          <a:xfrm>
            <a:off x="4351264" y="2390124"/>
            <a:ext cx="3337066" cy="2370400"/>
          </a:xfrm>
          <a:prstGeom prst="rect">
            <a:avLst/>
          </a:prstGeom>
          <a:noFill/>
          <a:ln>
            <a:noFill/>
          </a:ln>
        </p:spPr>
      </p:pic>
      <p:pic>
        <p:nvPicPr>
          <p:cNvPr id="15" name="Google Shape;364;p42">
            <a:extLst>
              <a:ext uri="{FF2B5EF4-FFF2-40B4-BE49-F238E27FC236}">
                <a16:creationId xmlns:a16="http://schemas.microsoft.com/office/drawing/2014/main" id="{F5CCAB21-82D0-4203-A449-9AD934CE836A}"/>
              </a:ext>
            </a:extLst>
          </p:cNvPr>
          <p:cNvPicPr preferRelativeResize="0"/>
          <p:nvPr/>
        </p:nvPicPr>
        <p:blipFill>
          <a:blip r:embed="rId6">
            <a:alphaModFix/>
          </a:blip>
          <a:stretch>
            <a:fillRect/>
          </a:stretch>
        </p:blipFill>
        <p:spPr>
          <a:xfrm>
            <a:off x="8050665" y="2390098"/>
            <a:ext cx="3446740" cy="2370399"/>
          </a:xfrm>
          <a:prstGeom prst="rect">
            <a:avLst/>
          </a:prstGeom>
          <a:noFill/>
          <a:ln>
            <a:noFill/>
          </a:ln>
        </p:spPr>
      </p:pic>
      <p:sp>
        <p:nvSpPr>
          <p:cNvPr id="16" name="TextBox 15">
            <a:extLst>
              <a:ext uri="{FF2B5EF4-FFF2-40B4-BE49-F238E27FC236}">
                <a16:creationId xmlns:a16="http://schemas.microsoft.com/office/drawing/2014/main" id="{05189941-B5D7-4DFB-A1FE-5A9C1CE2E71B}"/>
              </a:ext>
            </a:extLst>
          </p:cNvPr>
          <p:cNvSpPr txBox="1"/>
          <p:nvPr/>
        </p:nvSpPr>
        <p:spPr>
          <a:xfrm>
            <a:off x="444134" y="4853731"/>
            <a:ext cx="3446742" cy="646331"/>
          </a:xfrm>
          <a:prstGeom prst="rect">
            <a:avLst/>
          </a:prstGeom>
          <a:noFill/>
        </p:spPr>
        <p:txBody>
          <a:bodyPr wrap="square" rtlCol="0">
            <a:spAutoFit/>
          </a:bodyPr>
          <a:lstStyle/>
          <a:p>
            <a:r>
              <a:rPr lang="en-US" dirty="0">
                <a:solidFill>
                  <a:srgbClr val="707070"/>
                </a:solidFill>
                <a:latin typeface="Pragmatica" panose="020B0403040502020204" pitchFamily="34" charset="0"/>
              </a:rPr>
              <a:t>Like Einstein in this one way… </a:t>
            </a:r>
          </a:p>
        </p:txBody>
      </p:sp>
      <p:sp>
        <p:nvSpPr>
          <p:cNvPr id="18" name="TextBox 17">
            <a:extLst>
              <a:ext uri="{FF2B5EF4-FFF2-40B4-BE49-F238E27FC236}">
                <a16:creationId xmlns:a16="http://schemas.microsoft.com/office/drawing/2014/main" id="{670B14E7-62FC-423E-996F-093A2072BC25}"/>
              </a:ext>
            </a:extLst>
          </p:cNvPr>
          <p:cNvSpPr txBox="1"/>
          <p:nvPr/>
        </p:nvSpPr>
        <p:spPr>
          <a:xfrm>
            <a:off x="4220229" y="4853730"/>
            <a:ext cx="3446742" cy="369332"/>
          </a:xfrm>
          <a:prstGeom prst="rect">
            <a:avLst/>
          </a:prstGeom>
          <a:noFill/>
        </p:spPr>
        <p:txBody>
          <a:bodyPr wrap="square" rtlCol="0">
            <a:spAutoFit/>
          </a:bodyPr>
          <a:lstStyle/>
          <a:p>
            <a:r>
              <a:rPr lang="en-US" dirty="0">
                <a:solidFill>
                  <a:srgbClr val="707070"/>
                </a:solidFill>
                <a:latin typeface="Pragmatica" panose="020B0403040502020204" pitchFamily="34" charset="0"/>
              </a:rPr>
              <a:t>My Duolingo jam</a:t>
            </a:r>
          </a:p>
        </p:txBody>
      </p:sp>
      <p:sp>
        <p:nvSpPr>
          <p:cNvPr id="19" name="TextBox 18">
            <a:extLst>
              <a:ext uri="{FF2B5EF4-FFF2-40B4-BE49-F238E27FC236}">
                <a16:creationId xmlns:a16="http://schemas.microsoft.com/office/drawing/2014/main" id="{81A2910B-FFE8-416C-8C3E-EFF689BD10BF}"/>
              </a:ext>
            </a:extLst>
          </p:cNvPr>
          <p:cNvSpPr txBox="1"/>
          <p:nvPr/>
        </p:nvSpPr>
        <p:spPr>
          <a:xfrm>
            <a:off x="7917107" y="4843854"/>
            <a:ext cx="3446742" cy="369332"/>
          </a:xfrm>
          <a:prstGeom prst="rect">
            <a:avLst/>
          </a:prstGeom>
          <a:noFill/>
        </p:spPr>
        <p:txBody>
          <a:bodyPr wrap="square" rtlCol="0">
            <a:spAutoFit/>
          </a:bodyPr>
          <a:lstStyle/>
          <a:p>
            <a:r>
              <a:rPr lang="en-US" dirty="0">
                <a:solidFill>
                  <a:srgbClr val="707070"/>
                </a:solidFill>
                <a:latin typeface="Pragmatica" panose="020B0403040502020204" pitchFamily="34" charset="0"/>
              </a:rPr>
              <a:t>This was never me…</a:t>
            </a:r>
          </a:p>
        </p:txBody>
      </p:sp>
    </p:spTree>
    <p:extLst>
      <p:ext uri="{BB962C8B-B14F-4D97-AF65-F5344CB8AC3E}">
        <p14:creationId xmlns:p14="http://schemas.microsoft.com/office/powerpoint/2010/main" val="2452370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~3 Fun Facts about </a:t>
            </a:r>
            <a:r>
              <a:rPr lang="en-US" sz="6000" i="1" dirty="0">
                <a:latin typeface="Aliens &amp; cows" panose="00000500000000000000" pitchFamily="2" charset="0"/>
              </a:rPr>
              <a:t>you</a:t>
            </a:r>
          </a:p>
        </p:txBody>
      </p:sp>
      <p:sp>
        <p:nvSpPr>
          <p:cNvPr id="14" name="TextBox 13">
            <a:extLst>
              <a:ext uri="{FF2B5EF4-FFF2-40B4-BE49-F238E27FC236}">
                <a16:creationId xmlns:a16="http://schemas.microsoft.com/office/drawing/2014/main" id="{987BDCDF-757F-4E48-9C6B-C8C1CA6B94EC}"/>
              </a:ext>
            </a:extLst>
          </p:cNvPr>
          <p:cNvSpPr txBox="1"/>
          <p:nvPr/>
        </p:nvSpPr>
        <p:spPr>
          <a:xfrm>
            <a:off x="462987" y="1365813"/>
            <a:ext cx="6626071" cy="523220"/>
          </a:xfrm>
          <a:prstGeom prst="rect">
            <a:avLst/>
          </a:prstGeom>
          <a:noFill/>
        </p:spPr>
        <p:txBody>
          <a:bodyPr wrap="square" rtlCol="0">
            <a:spAutoFit/>
          </a:bodyPr>
          <a:lstStyle/>
          <a:p>
            <a:r>
              <a:rPr lang="en-US" sz="2800" dirty="0">
                <a:solidFill>
                  <a:srgbClr val="707070"/>
                </a:solidFill>
                <a:latin typeface="Pragmatica" panose="020B0403040502020204" pitchFamily="34" charset="0"/>
              </a:rPr>
              <a:t>… plus your learning objectives</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a:extLst>
              <a:ext uri="{FF2B5EF4-FFF2-40B4-BE49-F238E27FC236}">
                <a16:creationId xmlns:a16="http://schemas.microsoft.com/office/drawing/2014/main" id="{A86C333D-4203-435C-946F-E4DD5F2A2471}"/>
              </a:ext>
            </a:extLst>
          </p:cNvPr>
          <p:cNvSpPr/>
          <p:nvPr/>
        </p:nvSpPr>
        <p:spPr>
          <a:xfrm>
            <a:off x="754144" y="2554664"/>
            <a:ext cx="3431357" cy="23095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264891-B4BD-4FFA-BBDF-9999CD97B8D1}"/>
              </a:ext>
            </a:extLst>
          </p:cNvPr>
          <p:cNvSpPr/>
          <p:nvPr/>
        </p:nvSpPr>
        <p:spPr>
          <a:xfrm>
            <a:off x="4337901" y="2554663"/>
            <a:ext cx="3431357" cy="23095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21F5C0-90BB-4768-9FC9-11B50927FAFE}"/>
              </a:ext>
            </a:extLst>
          </p:cNvPr>
          <p:cNvSpPr/>
          <p:nvPr/>
        </p:nvSpPr>
        <p:spPr>
          <a:xfrm>
            <a:off x="7921658" y="2554662"/>
            <a:ext cx="3431357" cy="23095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3172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Tentative schedule</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44FE2256-45B0-48B3-BBA8-722EEC79F895}"/>
              </a:ext>
            </a:extLst>
          </p:cNvPr>
          <p:cNvPicPr>
            <a:picLocks noChangeAspect="1"/>
          </p:cNvPicPr>
          <p:nvPr/>
        </p:nvPicPr>
        <p:blipFill>
          <a:blip r:embed="rId4"/>
          <a:stretch>
            <a:fillRect/>
          </a:stretch>
        </p:blipFill>
        <p:spPr>
          <a:xfrm>
            <a:off x="0" y="2595880"/>
            <a:ext cx="12192000" cy="1666240"/>
          </a:xfrm>
          <a:prstGeom prst="rect">
            <a:avLst/>
          </a:prstGeom>
        </p:spPr>
      </p:pic>
    </p:spTree>
    <p:extLst>
      <p:ext uri="{BB962C8B-B14F-4D97-AF65-F5344CB8AC3E}">
        <p14:creationId xmlns:p14="http://schemas.microsoft.com/office/powerpoint/2010/main" val="38013710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3139321"/>
          </a:xfrm>
          <a:prstGeom prst="rect">
            <a:avLst/>
          </a:prstGeom>
          <a:noFill/>
        </p:spPr>
        <p:txBody>
          <a:bodyPr wrap="square" rtlCol="0">
            <a:spAutoFit/>
          </a:bodyPr>
          <a:lstStyle/>
          <a:p>
            <a:r>
              <a:rPr lang="en-US" sz="6600" b="1" dirty="0">
                <a:solidFill>
                  <a:schemeClr val="bg1"/>
                </a:solidFill>
                <a:latin typeface="Pragmatica" panose="020B0403040502020204"/>
              </a:rPr>
              <a:t>1. Open source means a license to build and distribute</a:t>
            </a:r>
          </a:p>
        </p:txBody>
      </p:sp>
    </p:spTree>
    <p:extLst>
      <p:ext uri="{BB962C8B-B14F-4D97-AF65-F5344CB8AC3E}">
        <p14:creationId xmlns:p14="http://schemas.microsoft.com/office/powerpoint/2010/main" val="29677020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1609</TotalTime>
  <Words>1602</Words>
  <Application>Microsoft Office PowerPoint</Application>
  <PresentationFormat>Widescreen</PresentationFormat>
  <Paragraphs>194</Paragraphs>
  <Slides>30</Slides>
  <Notes>27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Aliens &amp; cows</vt:lpstr>
      <vt:lpstr>Arial</vt:lpstr>
      <vt:lpstr>Calibri</vt:lpstr>
      <vt:lpstr>Calibri Light</vt:lpstr>
      <vt:lpstr>Consolas</vt:lpstr>
      <vt:lpstr>Georgia</vt:lpstr>
      <vt:lpstr>Pragmatica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Case Western Reserve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George</cp:lastModifiedBy>
  <cp:revision>131</cp:revision>
  <dcterms:created xsi:type="dcterms:W3CDTF">2019-10-19T21:47:18Z</dcterms:created>
  <dcterms:modified xsi:type="dcterms:W3CDTF">2022-05-09T21:27:38Z</dcterms:modified>
</cp:coreProperties>
</file>